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75" r:id="rId4"/>
    <p:sldMasterId id="2147483702" r:id="rId5"/>
    <p:sldMasterId id="2147483715" r:id="rId6"/>
  </p:sldMasterIdLst>
  <p:notesMasterIdLst>
    <p:notesMasterId r:id="rId34"/>
  </p:notesMasterIdLst>
  <p:handoutMasterIdLst>
    <p:handoutMasterId r:id="rId35"/>
  </p:handoutMasterIdLst>
  <p:sldIdLst>
    <p:sldId id="1490" r:id="rId7"/>
    <p:sldId id="324" r:id="rId8"/>
    <p:sldId id="409" r:id="rId9"/>
    <p:sldId id="407" r:id="rId10"/>
    <p:sldId id="1523" r:id="rId11"/>
    <p:sldId id="408" r:id="rId12"/>
    <p:sldId id="479" r:id="rId13"/>
    <p:sldId id="412" r:id="rId14"/>
    <p:sldId id="346" r:id="rId15"/>
    <p:sldId id="658" r:id="rId16"/>
    <p:sldId id="660" r:id="rId17"/>
    <p:sldId id="1525" r:id="rId18"/>
    <p:sldId id="1526" r:id="rId19"/>
    <p:sldId id="1527" r:id="rId20"/>
    <p:sldId id="1531" r:id="rId21"/>
    <p:sldId id="656" r:id="rId22"/>
    <p:sldId id="1512" r:id="rId23"/>
    <p:sldId id="261" r:id="rId24"/>
    <p:sldId id="1522" r:id="rId25"/>
    <p:sldId id="259" r:id="rId26"/>
    <p:sldId id="257" r:id="rId27"/>
    <p:sldId id="1514" r:id="rId28"/>
    <p:sldId id="1529" r:id="rId29"/>
    <p:sldId id="1530" r:id="rId30"/>
    <p:sldId id="627" r:id="rId31"/>
    <p:sldId id="311" r:id="rId32"/>
    <p:sldId id="1521" r:id="rId33"/>
  </p:sldIdLst>
  <p:sldSz cx="10439400" cy="6858000"/>
  <p:notesSz cx="6761163" cy="9856788"/>
  <p:defaultTextStyle>
    <a:defPPr>
      <a:defRPr lang="en-GB"/>
    </a:defPPr>
    <a:lvl1pPr algn="ctr" rtl="0" fontAlgn="base">
      <a:lnSpc>
        <a:spcPct val="86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lnSpc>
        <a:spcPct val="86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lnSpc>
        <a:spcPct val="86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lnSpc>
        <a:spcPct val="86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lnSpc>
        <a:spcPct val="86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" userDrawn="1">
          <p15:clr>
            <a:srgbClr val="A4A3A4"/>
          </p15:clr>
        </p15:guide>
        <p15:guide id="2" orient="horz" pos="886" userDrawn="1">
          <p15:clr>
            <a:srgbClr val="A4A3A4"/>
          </p15:clr>
        </p15:guide>
        <p15:guide id="3" orient="horz" pos="4002" userDrawn="1">
          <p15:clr>
            <a:srgbClr val="A4A3A4"/>
          </p15:clr>
        </p15:guide>
        <p15:guide id="4" pos="311" userDrawn="1">
          <p15:clr>
            <a:srgbClr val="A4A3A4"/>
          </p15:clr>
        </p15:guide>
        <p15:guide id="5" pos="62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A69"/>
    <a:srgbClr val="202B5B"/>
    <a:srgbClr val="F2F2F2"/>
    <a:srgbClr val="E6E6E6"/>
    <a:srgbClr val="C5C5C5"/>
    <a:srgbClr val="D0D0D0"/>
    <a:srgbClr val="E2E2E2"/>
    <a:srgbClr val="7FEFA7"/>
    <a:srgbClr val="FFFFFF"/>
    <a:srgbClr val="002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7BE816-DA5E-49B5-AB60-AE14B273B7B1}" v="42" dt="2022-06-15T14:24:18.073"/>
  </p1510:revLst>
</p1510:revInfo>
</file>

<file path=ppt/tableStyles.xml><?xml version="1.0" encoding="utf-8"?>
<a:tblStyleLst xmlns:a="http://schemas.openxmlformats.org/drawingml/2006/main" def="{839DD9DD-9E6C-4910-8AC0-68ADFF6A6AFC}">
  <a:tblStyle styleId="{839DD9DD-9E6C-4910-8AC0-68ADFF6A6AFC}" styleName="Oliver Wyman - defaul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9525" cap="flat" cmpd="sng" algn="ctr">
              <a:solidFill>
                <a:schemeClr val="accent3"/>
              </a:solidFill>
            </a:ln>
          </a:bottom>
          <a:insideH>
            <a:ln w="9525" cap="flat" cmpd="sng" algn="ctr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noFill/>
        </a:fill>
      </a:tcStyle>
    </a:band1H>
    <a:band2H>
      <a:tcStyle>
        <a:tcBdr/>
      </a:tcStyle>
    </a:band2H>
    <a:band1V>
      <a:tcStyle>
        <a:tcBdr/>
        <a:fill>
          <a:noFill/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9525" cap="flat" cmpd="sng" algn="ctr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44" y="108"/>
      </p:cViewPr>
      <p:guideLst>
        <p:guide orient="horz" pos="243"/>
        <p:guide orient="horz" pos="886"/>
        <p:guide orient="horz" pos="4002"/>
        <p:guide pos="311"/>
        <p:guide pos="62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eet Dhar" userId="38303ee279f3e0a9" providerId="LiveId" clId="{247BE816-DA5E-49B5-AB60-AE14B273B7B1}"/>
    <pc:docChg chg="undo custSel addSld delSld modSld sldOrd">
      <pc:chgData name="Ameet Dhar" userId="38303ee279f3e0a9" providerId="LiveId" clId="{247BE816-DA5E-49B5-AB60-AE14B273B7B1}" dt="2022-06-15T14:40:54.511" v="1851" actId="1076"/>
      <pc:docMkLst>
        <pc:docMk/>
      </pc:docMkLst>
      <pc:sldChg chg="del">
        <pc:chgData name="Ameet Dhar" userId="38303ee279f3e0a9" providerId="LiveId" clId="{247BE816-DA5E-49B5-AB60-AE14B273B7B1}" dt="2022-06-15T14:26:56.370" v="1726" actId="47"/>
        <pc:sldMkLst>
          <pc:docMk/>
          <pc:sldMk cId="1560609835" sldId="258"/>
        </pc:sldMkLst>
      </pc:sldChg>
      <pc:sldChg chg="del">
        <pc:chgData name="Ameet Dhar" userId="38303ee279f3e0a9" providerId="LiveId" clId="{247BE816-DA5E-49B5-AB60-AE14B273B7B1}" dt="2022-06-15T14:27:09.634" v="1730" actId="47"/>
        <pc:sldMkLst>
          <pc:docMk/>
          <pc:sldMk cId="3189003666" sldId="260"/>
        </pc:sldMkLst>
      </pc:sldChg>
      <pc:sldChg chg="del">
        <pc:chgData name="Ameet Dhar" userId="38303ee279f3e0a9" providerId="LiveId" clId="{247BE816-DA5E-49B5-AB60-AE14B273B7B1}" dt="2022-06-15T14:27:07.741" v="1729" actId="47"/>
        <pc:sldMkLst>
          <pc:docMk/>
          <pc:sldMk cId="1368100652" sldId="262"/>
        </pc:sldMkLst>
      </pc:sldChg>
      <pc:sldChg chg="del">
        <pc:chgData name="Ameet Dhar" userId="38303ee279f3e0a9" providerId="LiveId" clId="{247BE816-DA5E-49B5-AB60-AE14B273B7B1}" dt="2022-06-15T14:27:02.735" v="1728" actId="47"/>
        <pc:sldMkLst>
          <pc:docMk/>
          <pc:sldMk cId="4125831710" sldId="263"/>
        </pc:sldMkLst>
      </pc:sldChg>
      <pc:sldChg chg="del">
        <pc:chgData name="Ameet Dhar" userId="38303ee279f3e0a9" providerId="LiveId" clId="{247BE816-DA5E-49B5-AB60-AE14B273B7B1}" dt="2022-06-15T14:27:01.438" v="1727" actId="47"/>
        <pc:sldMkLst>
          <pc:docMk/>
          <pc:sldMk cId="2186349737" sldId="266"/>
        </pc:sldMkLst>
      </pc:sldChg>
      <pc:sldChg chg="del">
        <pc:chgData name="Ameet Dhar" userId="38303ee279f3e0a9" providerId="LiveId" clId="{247BE816-DA5E-49B5-AB60-AE14B273B7B1}" dt="2022-06-15T14:26:13.481" v="1713" actId="47"/>
        <pc:sldMkLst>
          <pc:docMk/>
          <pc:sldMk cId="0" sldId="307"/>
        </pc:sldMkLst>
      </pc:sldChg>
      <pc:sldChg chg="modSp mod">
        <pc:chgData name="Ameet Dhar" userId="38303ee279f3e0a9" providerId="LiveId" clId="{247BE816-DA5E-49B5-AB60-AE14B273B7B1}" dt="2022-06-15T14:39:58.313" v="1847" actId="20577"/>
        <pc:sldMkLst>
          <pc:docMk/>
          <pc:sldMk cId="0" sldId="311"/>
        </pc:sldMkLst>
        <pc:spChg chg="mod">
          <ac:chgData name="Ameet Dhar" userId="38303ee279f3e0a9" providerId="LiveId" clId="{247BE816-DA5E-49B5-AB60-AE14B273B7B1}" dt="2022-06-15T14:39:58.313" v="1847" actId="20577"/>
          <ac:spMkLst>
            <pc:docMk/>
            <pc:sldMk cId="0" sldId="311"/>
            <ac:spMk id="111619" creationId="{0A16F2E7-021F-4508-B5F5-D7E760E863DB}"/>
          </ac:spMkLst>
        </pc:spChg>
      </pc:sldChg>
      <pc:sldChg chg="del">
        <pc:chgData name="Ameet Dhar" userId="38303ee279f3e0a9" providerId="LiveId" clId="{247BE816-DA5E-49B5-AB60-AE14B273B7B1}" dt="2022-06-15T14:26:01.195" v="1711" actId="47"/>
        <pc:sldMkLst>
          <pc:docMk/>
          <pc:sldMk cId="0" sldId="330"/>
        </pc:sldMkLst>
      </pc:sldChg>
      <pc:sldChg chg="del">
        <pc:chgData name="Ameet Dhar" userId="38303ee279f3e0a9" providerId="LiveId" clId="{247BE816-DA5E-49B5-AB60-AE14B273B7B1}" dt="2022-06-15T14:26:17.364" v="1716" actId="47"/>
        <pc:sldMkLst>
          <pc:docMk/>
          <pc:sldMk cId="0" sldId="335"/>
        </pc:sldMkLst>
      </pc:sldChg>
      <pc:sldChg chg="modSp mod ord">
        <pc:chgData name="Ameet Dhar" userId="38303ee279f3e0a9" providerId="LiveId" clId="{247BE816-DA5E-49B5-AB60-AE14B273B7B1}" dt="2022-06-15T14:38:02.713" v="1824" actId="6549"/>
        <pc:sldMkLst>
          <pc:docMk/>
          <pc:sldMk cId="0" sldId="407"/>
        </pc:sldMkLst>
        <pc:spChg chg="mod">
          <ac:chgData name="Ameet Dhar" userId="38303ee279f3e0a9" providerId="LiveId" clId="{247BE816-DA5E-49B5-AB60-AE14B273B7B1}" dt="2022-06-15T14:38:02.713" v="1824" actId="6549"/>
          <ac:spMkLst>
            <pc:docMk/>
            <pc:sldMk cId="0" sldId="407"/>
            <ac:spMk id="8194" creationId="{BF51A676-2B8F-417F-8C0A-036E2559E5D8}"/>
          </ac:spMkLst>
        </pc:spChg>
        <pc:spChg chg="mod">
          <ac:chgData name="Ameet Dhar" userId="38303ee279f3e0a9" providerId="LiveId" clId="{247BE816-DA5E-49B5-AB60-AE14B273B7B1}" dt="2022-06-15T14:08:15.509" v="1435" actId="20577"/>
          <ac:spMkLst>
            <pc:docMk/>
            <pc:sldMk cId="0" sldId="407"/>
            <ac:spMk id="9219" creationId="{EFA289DC-7488-4731-9D35-04447F47C6B3}"/>
          </ac:spMkLst>
        </pc:spChg>
      </pc:sldChg>
      <pc:sldChg chg="del">
        <pc:chgData name="Ameet Dhar" userId="38303ee279f3e0a9" providerId="LiveId" clId="{247BE816-DA5E-49B5-AB60-AE14B273B7B1}" dt="2022-06-15T14:26:24.305" v="1720" actId="47"/>
        <pc:sldMkLst>
          <pc:docMk/>
          <pc:sldMk cId="0" sldId="620"/>
        </pc:sldMkLst>
      </pc:sldChg>
      <pc:sldChg chg="del">
        <pc:chgData name="Ameet Dhar" userId="38303ee279f3e0a9" providerId="LiveId" clId="{247BE816-DA5E-49B5-AB60-AE14B273B7B1}" dt="2022-06-15T14:26:22.757" v="1719" actId="47"/>
        <pc:sldMkLst>
          <pc:docMk/>
          <pc:sldMk cId="0" sldId="621"/>
        </pc:sldMkLst>
      </pc:sldChg>
      <pc:sldChg chg="del">
        <pc:chgData name="Ameet Dhar" userId="38303ee279f3e0a9" providerId="LiveId" clId="{247BE816-DA5E-49B5-AB60-AE14B273B7B1}" dt="2022-06-15T14:26:25.336" v="1721" actId="47"/>
        <pc:sldMkLst>
          <pc:docMk/>
          <pc:sldMk cId="0" sldId="623"/>
        </pc:sldMkLst>
      </pc:sldChg>
      <pc:sldChg chg="modSp mod">
        <pc:chgData name="Ameet Dhar" userId="38303ee279f3e0a9" providerId="LiveId" clId="{247BE816-DA5E-49B5-AB60-AE14B273B7B1}" dt="2022-06-15T14:20:43.287" v="1705" actId="1076"/>
        <pc:sldMkLst>
          <pc:docMk/>
          <pc:sldMk cId="0" sldId="627"/>
        </pc:sldMkLst>
        <pc:spChg chg="mod">
          <ac:chgData name="Ameet Dhar" userId="38303ee279f3e0a9" providerId="LiveId" clId="{247BE816-DA5E-49B5-AB60-AE14B273B7B1}" dt="2022-06-15T14:20:25.456" v="1703" actId="113"/>
          <ac:spMkLst>
            <pc:docMk/>
            <pc:sldMk cId="0" sldId="627"/>
            <ac:spMk id="4" creationId="{1594FB48-EC1B-40FF-9F7E-8CB464B2DE9D}"/>
          </ac:spMkLst>
        </pc:spChg>
        <pc:spChg chg="mod">
          <ac:chgData name="Ameet Dhar" userId="38303ee279f3e0a9" providerId="LiveId" clId="{247BE816-DA5E-49B5-AB60-AE14B273B7B1}" dt="2022-06-15T14:20:33.118" v="1704" actId="14100"/>
          <ac:spMkLst>
            <pc:docMk/>
            <pc:sldMk cId="0" sldId="627"/>
            <ac:spMk id="5" creationId="{0221E50D-1800-4C26-B1E7-42CFE112DA64}"/>
          </ac:spMkLst>
        </pc:spChg>
        <pc:spChg chg="mod">
          <ac:chgData name="Ameet Dhar" userId="38303ee279f3e0a9" providerId="LiveId" clId="{247BE816-DA5E-49B5-AB60-AE14B273B7B1}" dt="2022-06-15T14:20:43.287" v="1705" actId="1076"/>
          <ac:spMkLst>
            <pc:docMk/>
            <pc:sldMk cId="0" sldId="627"/>
            <ac:spMk id="61442" creationId="{E73A4D98-6FAD-498D-AFB9-7ACF223EFC2D}"/>
          </ac:spMkLst>
        </pc:spChg>
      </pc:sldChg>
      <pc:sldChg chg="del">
        <pc:chgData name="Ameet Dhar" userId="38303ee279f3e0a9" providerId="LiveId" clId="{247BE816-DA5E-49B5-AB60-AE14B273B7B1}" dt="2022-06-15T14:27:12.448" v="1731" actId="47"/>
        <pc:sldMkLst>
          <pc:docMk/>
          <pc:sldMk cId="0" sldId="628"/>
        </pc:sldMkLst>
      </pc:sldChg>
      <pc:sldChg chg="del">
        <pc:chgData name="Ameet Dhar" userId="38303ee279f3e0a9" providerId="LiveId" clId="{247BE816-DA5E-49B5-AB60-AE14B273B7B1}" dt="2022-06-15T14:26:16.096" v="1715" actId="47"/>
        <pc:sldMkLst>
          <pc:docMk/>
          <pc:sldMk cId="0" sldId="635"/>
        </pc:sldMkLst>
      </pc:sldChg>
      <pc:sldChg chg="del">
        <pc:chgData name="Ameet Dhar" userId="38303ee279f3e0a9" providerId="LiveId" clId="{247BE816-DA5E-49B5-AB60-AE14B273B7B1}" dt="2022-06-15T14:26:18.817" v="1717" actId="47"/>
        <pc:sldMkLst>
          <pc:docMk/>
          <pc:sldMk cId="0" sldId="637"/>
        </pc:sldMkLst>
      </pc:sldChg>
      <pc:sldChg chg="del">
        <pc:chgData name="Ameet Dhar" userId="38303ee279f3e0a9" providerId="LiveId" clId="{247BE816-DA5E-49B5-AB60-AE14B273B7B1}" dt="2022-06-15T14:26:21.521" v="1718" actId="47"/>
        <pc:sldMkLst>
          <pc:docMk/>
          <pc:sldMk cId="0" sldId="640"/>
        </pc:sldMkLst>
      </pc:sldChg>
      <pc:sldChg chg="del">
        <pc:chgData name="Ameet Dhar" userId="38303ee279f3e0a9" providerId="LiveId" clId="{247BE816-DA5E-49B5-AB60-AE14B273B7B1}" dt="2022-06-15T14:20:51.044" v="1706" actId="47"/>
        <pc:sldMkLst>
          <pc:docMk/>
          <pc:sldMk cId="0" sldId="662"/>
        </pc:sldMkLst>
      </pc:sldChg>
      <pc:sldChg chg="modSp del mod">
        <pc:chgData name="Ameet Dhar" userId="38303ee279f3e0a9" providerId="LiveId" clId="{247BE816-DA5E-49B5-AB60-AE14B273B7B1}" dt="2022-06-15T14:24:49.797" v="1709" actId="47"/>
        <pc:sldMkLst>
          <pc:docMk/>
          <pc:sldMk cId="0" sldId="663"/>
        </pc:sldMkLst>
        <pc:spChg chg="mod">
          <ac:chgData name="Ameet Dhar" userId="38303ee279f3e0a9" providerId="LiveId" clId="{247BE816-DA5E-49B5-AB60-AE14B273B7B1}" dt="2022-06-15T13:50:19.734" v="701" actId="20577"/>
          <ac:spMkLst>
            <pc:docMk/>
            <pc:sldMk cId="0" sldId="663"/>
            <ac:spMk id="3" creationId="{A30AE3DB-EFFA-485F-A918-9E4717545B0B}"/>
          </ac:spMkLst>
        </pc:spChg>
      </pc:sldChg>
      <pc:sldChg chg="del">
        <pc:chgData name="Ameet Dhar" userId="38303ee279f3e0a9" providerId="LiveId" clId="{247BE816-DA5E-49B5-AB60-AE14B273B7B1}" dt="2022-06-15T14:26:30.040" v="1722" actId="47"/>
        <pc:sldMkLst>
          <pc:docMk/>
          <pc:sldMk cId="0" sldId="664"/>
        </pc:sldMkLst>
      </pc:sldChg>
      <pc:sldChg chg="del">
        <pc:chgData name="Ameet Dhar" userId="38303ee279f3e0a9" providerId="LiveId" clId="{247BE816-DA5E-49B5-AB60-AE14B273B7B1}" dt="2022-06-15T14:25:47.768" v="1710" actId="47"/>
        <pc:sldMkLst>
          <pc:docMk/>
          <pc:sldMk cId="0" sldId="665"/>
        </pc:sldMkLst>
      </pc:sldChg>
      <pc:sldChg chg="del">
        <pc:chgData name="Ameet Dhar" userId="38303ee279f3e0a9" providerId="LiveId" clId="{247BE816-DA5E-49B5-AB60-AE14B273B7B1}" dt="2022-06-15T14:26:15.017" v="1714" actId="47"/>
        <pc:sldMkLst>
          <pc:docMk/>
          <pc:sldMk cId="0" sldId="671"/>
        </pc:sldMkLst>
      </pc:sldChg>
      <pc:sldChg chg="del">
        <pc:chgData name="Ameet Dhar" userId="38303ee279f3e0a9" providerId="LiveId" clId="{247BE816-DA5E-49B5-AB60-AE14B273B7B1}" dt="2022-06-15T14:26:32.581" v="1723" actId="47"/>
        <pc:sldMkLst>
          <pc:docMk/>
          <pc:sldMk cId="0" sldId="672"/>
        </pc:sldMkLst>
      </pc:sldChg>
      <pc:sldChg chg="modSp mod">
        <pc:chgData name="Ameet Dhar" userId="38303ee279f3e0a9" providerId="LiveId" clId="{247BE816-DA5E-49B5-AB60-AE14B273B7B1}" dt="2022-06-15T10:05:40.389" v="4" actId="20577"/>
        <pc:sldMkLst>
          <pc:docMk/>
          <pc:sldMk cId="1061967653" sldId="1490"/>
        </pc:sldMkLst>
        <pc:spChg chg="mod">
          <ac:chgData name="Ameet Dhar" userId="38303ee279f3e0a9" providerId="LiveId" clId="{247BE816-DA5E-49B5-AB60-AE14B273B7B1}" dt="2022-06-15T10:05:40.389" v="4" actId="20577"/>
          <ac:spMkLst>
            <pc:docMk/>
            <pc:sldMk cId="1061967653" sldId="1490"/>
            <ac:spMk id="8" creationId="{7BC105B8-7A6F-4830-ADBC-017AA0ECAF8D}"/>
          </ac:spMkLst>
        </pc:spChg>
      </pc:sldChg>
      <pc:sldChg chg="del">
        <pc:chgData name="Ameet Dhar" userId="38303ee279f3e0a9" providerId="LiveId" clId="{247BE816-DA5E-49B5-AB60-AE14B273B7B1}" dt="2022-06-15T14:26:34.700" v="1724" actId="47"/>
        <pc:sldMkLst>
          <pc:docMk/>
          <pc:sldMk cId="2277454332" sldId="1492"/>
        </pc:sldMkLst>
      </pc:sldChg>
      <pc:sldChg chg="del">
        <pc:chgData name="Ameet Dhar" userId="38303ee279f3e0a9" providerId="LiveId" clId="{247BE816-DA5E-49B5-AB60-AE14B273B7B1}" dt="2022-06-15T14:26:36.374" v="1725" actId="47"/>
        <pc:sldMkLst>
          <pc:docMk/>
          <pc:sldMk cId="1748587064" sldId="1513"/>
        </pc:sldMkLst>
      </pc:sldChg>
      <pc:sldChg chg="del">
        <pc:chgData name="Ameet Dhar" userId="38303ee279f3e0a9" providerId="LiveId" clId="{247BE816-DA5E-49B5-AB60-AE14B273B7B1}" dt="2022-06-15T14:27:14.043" v="1732" actId="47"/>
        <pc:sldMkLst>
          <pc:docMk/>
          <pc:sldMk cId="3813229381" sldId="1516"/>
        </pc:sldMkLst>
      </pc:sldChg>
      <pc:sldChg chg="del">
        <pc:chgData name="Ameet Dhar" userId="38303ee279f3e0a9" providerId="LiveId" clId="{247BE816-DA5E-49B5-AB60-AE14B273B7B1}" dt="2022-06-15T14:27:14.919" v="1733" actId="47"/>
        <pc:sldMkLst>
          <pc:docMk/>
          <pc:sldMk cId="2183243485" sldId="1518"/>
        </pc:sldMkLst>
      </pc:sldChg>
      <pc:sldChg chg="del">
        <pc:chgData name="Ameet Dhar" userId="38303ee279f3e0a9" providerId="LiveId" clId="{247BE816-DA5E-49B5-AB60-AE14B273B7B1}" dt="2022-06-15T14:26:12.047" v="1712" actId="47"/>
        <pc:sldMkLst>
          <pc:docMk/>
          <pc:sldMk cId="1407857203" sldId="1520"/>
        </pc:sldMkLst>
      </pc:sldChg>
      <pc:sldChg chg="modSp mod">
        <pc:chgData name="Ameet Dhar" userId="38303ee279f3e0a9" providerId="LiveId" clId="{247BE816-DA5E-49B5-AB60-AE14B273B7B1}" dt="2022-06-15T14:40:54.511" v="1851" actId="1076"/>
        <pc:sldMkLst>
          <pc:docMk/>
          <pc:sldMk cId="3278896822" sldId="1521"/>
        </pc:sldMkLst>
        <pc:spChg chg="mod">
          <ac:chgData name="Ameet Dhar" userId="38303ee279f3e0a9" providerId="LiveId" clId="{247BE816-DA5E-49B5-AB60-AE14B273B7B1}" dt="2022-06-15T14:40:54.511" v="1851" actId="1076"/>
          <ac:spMkLst>
            <pc:docMk/>
            <pc:sldMk cId="3278896822" sldId="1521"/>
            <ac:spMk id="6" creationId="{28A11ECC-D6D4-48D3-B087-4C186D0D6C13}"/>
          </ac:spMkLst>
        </pc:spChg>
      </pc:sldChg>
      <pc:sldChg chg="delSp modSp add mod">
        <pc:chgData name="Ameet Dhar" userId="38303ee279f3e0a9" providerId="LiveId" clId="{247BE816-DA5E-49B5-AB60-AE14B273B7B1}" dt="2022-06-15T14:17:11.834" v="1678" actId="20577"/>
        <pc:sldMkLst>
          <pc:docMk/>
          <pc:sldMk cId="2820450920" sldId="1523"/>
        </pc:sldMkLst>
        <pc:spChg chg="mod">
          <ac:chgData name="Ameet Dhar" userId="38303ee279f3e0a9" providerId="LiveId" clId="{247BE816-DA5E-49B5-AB60-AE14B273B7B1}" dt="2022-06-15T13:16:57.893" v="24" actId="20577"/>
          <ac:spMkLst>
            <pc:docMk/>
            <pc:sldMk cId="2820450920" sldId="1523"/>
            <ac:spMk id="8194" creationId="{BF51A676-2B8F-417F-8C0A-036E2559E5D8}"/>
          </ac:spMkLst>
        </pc:spChg>
        <pc:spChg chg="del">
          <ac:chgData name="Ameet Dhar" userId="38303ee279f3e0a9" providerId="LiveId" clId="{247BE816-DA5E-49B5-AB60-AE14B273B7B1}" dt="2022-06-15T13:17:04.777" v="26" actId="478"/>
          <ac:spMkLst>
            <pc:docMk/>
            <pc:sldMk cId="2820450920" sldId="1523"/>
            <ac:spMk id="8198" creationId="{6C94D0FD-9547-420B-BCCA-E5D470F82C69}"/>
          </ac:spMkLst>
        </pc:spChg>
        <pc:spChg chg="mod">
          <ac:chgData name="Ameet Dhar" userId="38303ee279f3e0a9" providerId="LiveId" clId="{247BE816-DA5E-49B5-AB60-AE14B273B7B1}" dt="2022-06-15T14:17:11.834" v="1678" actId="20577"/>
          <ac:spMkLst>
            <pc:docMk/>
            <pc:sldMk cId="2820450920" sldId="1523"/>
            <ac:spMk id="9219" creationId="{EFA289DC-7488-4731-9D35-04447F47C6B3}"/>
          </ac:spMkLst>
        </pc:spChg>
        <pc:picChg chg="del">
          <ac:chgData name="Ameet Dhar" userId="38303ee279f3e0a9" providerId="LiveId" clId="{247BE816-DA5E-49B5-AB60-AE14B273B7B1}" dt="2022-06-15T13:17:03.041" v="25" actId="478"/>
          <ac:picMkLst>
            <pc:docMk/>
            <pc:sldMk cId="2820450920" sldId="1523"/>
            <ac:picMk id="8196" creationId="{FACAD107-E456-4960-A718-2DE34CC89B80}"/>
          </ac:picMkLst>
        </pc:picChg>
        <pc:picChg chg="del">
          <ac:chgData name="Ameet Dhar" userId="38303ee279f3e0a9" providerId="LiveId" clId="{247BE816-DA5E-49B5-AB60-AE14B273B7B1}" dt="2022-06-15T13:17:06.296" v="27" actId="478"/>
          <ac:picMkLst>
            <pc:docMk/>
            <pc:sldMk cId="2820450920" sldId="1523"/>
            <ac:picMk id="8197" creationId="{B040592A-FAFC-4437-A01D-9C50CDCB2F1D}"/>
          </ac:picMkLst>
        </pc:picChg>
      </pc:sldChg>
      <pc:sldChg chg="addSp delSp modSp del mod ord">
        <pc:chgData name="Ameet Dhar" userId="38303ee279f3e0a9" providerId="LiveId" clId="{247BE816-DA5E-49B5-AB60-AE14B273B7B1}" dt="2022-06-15T13:56:06.892" v="1211" actId="47"/>
        <pc:sldMkLst>
          <pc:docMk/>
          <pc:sldMk cId="1012303213" sldId="1524"/>
        </pc:sldMkLst>
        <pc:spChg chg="del mod">
          <ac:chgData name="Ameet Dhar" userId="38303ee279f3e0a9" providerId="LiveId" clId="{247BE816-DA5E-49B5-AB60-AE14B273B7B1}" dt="2022-06-15T13:40:37.549" v="599" actId="478"/>
          <ac:spMkLst>
            <pc:docMk/>
            <pc:sldMk cId="1012303213" sldId="1524"/>
            <ac:spMk id="16" creationId="{D4E0A9FA-A69E-4AC7-A38C-FBDED30EDADC}"/>
          </ac:spMkLst>
        </pc:spChg>
        <pc:spChg chg="add mod">
          <ac:chgData name="Ameet Dhar" userId="38303ee279f3e0a9" providerId="LiveId" clId="{247BE816-DA5E-49B5-AB60-AE14B273B7B1}" dt="2022-06-15T13:48:45.998" v="647" actId="1076"/>
          <ac:spMkLst>
            <pc:docMk/>
            <pc:sldMk cId="1012303213" sldId="1524"/>
            <ac:spMk id="17" creationId="{708D4681-DD87-4BF8-C3CA-E2AC26D6EBEA}"/>
          </ac:spMkLst>
        </pc:spChg>
        <pc:spChg chg="mod">
          <ac:chgData name="Ameet Dhar" userId="38303ee279f3e0a9" providerId="LiveId" clId="{247BE816-DA5E-49B5-AB60-AE14B273B7B1}" dt="2022-06-15T13:48:51.360" v="662" actId="20577"/>
          <ac:spMkLst>
            <pc:docMk/>
            <pc:sldMk cId="1012303213" sldId="1524"/>
            <ac:spMk id="41990" creationId="{2EECBA2C-A6E5-49AC-AE9F-B704B2C4BA31}"/>
          </ac:spMkLst>
        </pc:spChg>
        <pc:spChg chg="mod">
          <ac:chgData name="Ameet Dhar" userId="38303ee279f3e0a9" providerId="LiveId" clId="{247BE816-DA5E-49B5-AB60-AE14B273B7B1}" dt="2022-06-15T13:29:51.915" v="593" actId="14100"/>
          <ac:spMkLst>
            <pc:docMk/>
            <pc:sldMk cId="1012303213" sldId="1524"/>
            <ac:spMk id="41991" creationId="{F2D0923F-E6EB-493B-B273-505E5CFF3D64}"/>
          </ac:spMkLst>
        </pc:spChg>
        <pc:spChg chg="del">
          <ac:chgData name="Ameet Dhar" userId="38303ee279f3e0a9" providerId="LiveId" clId="{247BE816-DA5E-49B5-AB60-AE14B273B7B1}" dt="2022-06-15T13:27:23.336" v="455" actId="478"/>
          <ac:spMkLst>
            <pc:docMk/>
            <pc:sldMk cId="1012303213" sldId="1524"/>
            <ac:spMk id="41992" creationId="{25192538-5C8A-4618-9E5E-ADE61B2A1B1D}"/>
          </ac:spMkLst>
        </pc:spChg>
        <pc:spChg chg="add del mod">
          <ac:chgData name="Ameet Dhar" userId="38303ee279f3e0a9" providerId="LiveId" clId="{247BE816-DA5E-49B5-AB60-AE14B273B7B1}" dt="2022-06-15T13:48:45.467" v="646" actId="20577"/>
          <ac:spMkLst>
            <pc:docMk/>
            <pc:sldMk cId="1012303213" sldId="1524"/>
            <ac:spMk id="41994" creationId="{F40D4C94-BAD7-4030-9BA9-7A5E07B24FAC}"/>
          </ac:spMkLst>
        </pc:spChg>
        <pc:grpChg chg="del mod">
          <ac:chgData name="Ameet Dhar" userId="38303ee279f3e0a9" providerId="LiveId" clId="{247BE816-DA5E-49B5-AB60-AE14B273B7B1}" dt="2022-06-15T13:40:32.497" v="597" actId="478"/>
          <ac:grpSpMkLst>
            <pc:docMk/>
            <pc:sldMk cId="1012303213" sldId="1524"/>
            <ac:grpSpMk id="41989" creationId="{414B6889-9EA8-41A6-B00F-5BE50E9CC016}"/>
          </ac:grpSpMkLst>
        </pc:grpChg>
        <pc:picChg chg="mod">
          <ac:chgData name="Ameet Dhar" userId="38303ee279f3e0a9" providerId="LiveId" clId="{247BE816-DA5E-49B5-AB60-AE14B273B7B1}" dt="2022-06-15T13:40:28.226" v="596" actId="1076"/>
          <ac:picMkLst>
            <pc:docMk/>
            <pc:sldMk cId="1012303213" sldId="1524"/>
            <ac:picMk id="41995" creationId="{3F09CACF-9162-4A10-8246-FAFC06B53C2C}"/>
          </ac:picMkLst>
        </pc:picChg>
        <pc:cxnChg chg="mod">
          <ac:chgData name="Ameet Dhar" userId="38303ee279f3e0a9" providerId="LiveId" clId="{247BE816-DA5E-49B5-AB60-AE14B273B7B1}" dt="2022-06-15T13:40:28.226" v="596" actId="1076"/>
          <ac:cxnSpMkLst>
            <pc:docMk/>
            <pc:sldMk cId="1012303213" sldId="1524"/>
            <ac:cxnSpMk id="11" creationId="{E033F0D3-1829-47DB-A0A0-2CF81726B23F}"/>
          </ac:cxnSpMkLst>
        </pc:cxnChg>
        <pc:cxnChg chg="mod">
          <ac:chgData name="Ameet Dhar" userId="38303ee279f3e0a9" providerId="LiveId" clId="{247BE816-DA5E-49B5-AB60-AE14B273B7B1}" dt="2022-06-15T13:40:28.226" v="596" actId="1076"/>
          <ac:cxnSpMkLst>
            <pc:docMk/>
            <pc:sldMk cId="1012303213" sldId="1524"/>
            <ac:cxnSpMk id="12" creationId="{B6BF20DC-0012-4358-BAC7-C277ECB83901}"/>
          </ac:cxnSpMkLst>
        </pc:cxnChg>
        <pc:cxnChg chg="mod">
          <ac:chgData name="Ameet Dhar" userId="38303ee279f3e0a9" providerId="LiveId" clId="{247BE816-DA5E-49B5-AB60-AE14B273B7B1}" dt="2022-06-15T13:40:28.226" v="596" actId="1076"/>
          <ac:cxnSpMkLst>
            <pc:docMk/>
            <pc:sldMk cId="1012303213" sldId="1524"/>
            <ac:cxnSpMk id="13" creationId="{8A595BC3-4589-4D7E-A3AA-4E5DFE853E9A}"/>
          </ac:cxnSpMkLst>
        </pc:cxnChg>
      </pc:sldChg>
      <pc:sldChg chg="modSp add mod">
        <pc:chgData name="Ameet Dhar" userId="38303ee279f3e0a9" providerId="LiveId" clId="{247BE816-DA5E-49B5-AB60-AE14B273B7B1}" dt="2022-06-15T13:59:31.797" v="1330" actId="20577"/>
        <pc:sldMkLst>
          <pc:docMk/>
          <pc:sldMk cId="3941281625" sldId="1525"/>
        </pc:sldMkLst>
        <pc:spChg chg="mod">
          <ac:chgData name="Ameet Dhar" userId="38303ee279f3e0a9" providerId="LiveId" clId="{247BE816-DA5E-49B5-AB60-AE14B273B7B1}" dt="2022-06-15T13:52:47.184" v="856" actId="20577"/>
          <ac:spMkLst>
            <pc:docMk/>
            <pc:sldMk cId="3941281625" sldId="1525"/>
            <ac:spMk id="2" creationId="{8EF86AF1-A98F-4220-802F-EC4813A918CC}"/>
          </ac:spMkLst>
        </pc:spChg>
        <pc:spChg chg="mod">
          <ac:chgData name="Ameet Dhar" userId="38303ee279f3e0a9" providerId="LiveId" clId="{247BE816-DA5E-49B5-AB60-AE14B273B7B1}" dt="2022-06-15T13:59:31.797" v="1330" actId="20577"/>
          <ac:spMkLst>
            <pc:docMk/>
            <pc:sldMk cId="3941281625" sldId="1525"/>
            <ac:spMk id="3" creationId="{A30AE3DB-EFFA-485F-A918-9E4717545B0B}"/>
          </ac:spMkLst>
        </pc:spChg>
      </pc:sldChg>
      <pc:sldChg chg="add">
        <pc:chgData name="Ameet Dhar" userId="38303ee279f3e0a9" providerId="LiveId" clId="{247BE816-DA5E-49B5-AB60-AE14B273B7B1}" dt="2022-06-15T13:52:20.651" v="840"/>
        <pc:sldMkLst>
          <pc:docMk/>
          <pc:sldMk cId="553463246" sldId="1526"/>
        </pc:sldMkLst>
      </pc:sldChg>
      <pc:sldChg chg="modSp add mod">
        <pc:chgData name="Ameet Dhar" userId="38303ee279f3e0a9" providerId="LiveId" clId="{247BE816-DA5E-49B5-AB60-AE14B273B7B1}" dt="2022-06-15T14:18:35.420" v="1698" actId="20577"/>
        <pc:sldMkLst>
          <pc:docMk/>
          <pc:sldMk cId="4537797" sldId="1527"/>
        </pc:sldMkLst>
        <pc:spChg chg="mod">
          <ac:chgData name="Ameet Dhar" userId="38303ee279f3e0a9" providerId="LiveId" clId="{247BE816-DA5E-49B5-AB60-AE14B273B7B1}" dt="2022-06-15T13:53:58.220" v="979" actId="20577"/>
          <ac:spMkLst>
            <pc:docMk/>
            <pc:sldMk cId="4537797" sldId="1527"/>
            <ac:spMk id="2" creationId="{8EF86AF1-A98F-4220-802F-EC4813A918CC}"/>
          </ac:spMkLst>
        </pc:spChg>
        <pc:spChg chg="mod">
          <ac:chgData name="Ameet Dhar" userId="38303ee279f3e0a9" providerId="LiveId" clId="{247BE816-DA5E-49B5-AB60-AE14B273B7B1}" dt="2022-06-15T14:18:35.420" v="1698" actId="20577"/>
          <ac:spMkLst>
            <pc:docMk/>
            <pc:sldMk cId="4537797" sldId="1527"/>
            <ac:spMk id="3" creationId="{A30AE3DB-EFFA-485F-A918-9E4717545B0B}"/>
          </ac:spMkLst>
        </pc:spChg>
      </pc:sldChg>
      <pc:sldChg chg="add del">
        <pc:chgData name="Ameet Dhar" userId="38303ee279f3e0a9" providerId="LiveId" clId="{247BE816-DA5E-49B5-AB60-AE14B273B7B1}" dt="2022-06-15T14:24:44.607" v="1708" actId="47"/>
        <pc:sldMkLst>
          <pc:docMk/>
          <pc:sldMk cId="2084807498" sldId="1528"/>
        </pc:sldMkLst>
      </pc:sldChg>
      <pc:sldChg chg="add">
        <pc:chgData name="Ameet Dhar" userId="38303ee279f3e0a9" providerId="LiveId" clId="{247BE816-DA5E-49B5-AB60-AE14B273B7B1}" dt="2022-06-15T14:24:18.057" v="1707"/>
        <pc:sldMkLst>
          <pc:docMk/>
          <pc:sldMk cId="2989555498" sldId="1529"/>
        </pc:sldMkLst>
      </pc:sldChg>
      <pc:sldChg chg="add">
        <pc:chgData name="Ameet Dhar" userId="38303ee279f3e0a9" providerId="LiveId" clId="{247BE816-DA5E-49B5-AB60-AE14B273B7B1}" dt="2022-06-15T14:24:18.057" v="1707"/>
        <pc:sldMkLst>
          <pc:docMk/>
          <pc:sldMk cId="1721175679" sldId="153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736" cy="49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l" defTabSz="933450">
              <a:lnSpc>
                <a:spcPct val="100000"/>
              </a:lnSpc>
              <a:defRPr sz="1200"/>
            </a:lvl1pPr>
          </a:lstStyle>
          <a:p>
            <a:endParaRPr lang="en-US">
              <a:sym typeface="Arial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900" y="0"/>
            <a:ext cx="2929736" cy="49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defTabSz="933450">
              <a:lnSpc>
                <a:spcPct val="100000"/>
              </a:lnSpc>
              <a:defRPr sz="1200"/>
            </a:lvl1pPr>
          </a:lstStyle>
          <a:p>
            <a:endParaRPr lang="en-US">
              <a:sym typeface="Arial"/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2604"/>
            <a:ext cx="2929736" cy="49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l" defTabSz="933450">
              <a:lnSpc>
                <a:spcPct val="100000"/>
              </a:lnSpc>
              <a:defRPr sz="1200"/>
            </a:lvl1pPr>
          </a:lstStyle>
          <a:p>
            <a:endParaRPr lang="en-US">
              <a:sym typeface="Arial"/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900" y="9362604"/>
            <a:ext cx="2929736" cy="49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defTabSz="933450">
              <a:lnSpc>
                <a:spcPct val="100000"/>
              </a:lnSpc>
              <a:defRPr sz="1200"/>
            </a:lvl1pPr>
          </a:lstStyle>
          <a:p>
            <a:fld id="{9BBE641A-A38A-4199-A515-2A762F6E34D5}" type="slidenum">
              <a:rPr lang="en-US" smtClean="0">
                <a:sym typeface="Arial"/>
              </a:rPr>
              <a:pPr/>
              <a:t>‹#›</a:t>
            </a:fld>
            <a:endParaRPr lang="en-US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3503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736" cy="49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l" defTabSz="933450">
              <a:lnSpc>
                <a:spcPct val="100000"/>
              </a:lnSpc>
              <a:defRPr sz="1200">
                <a:sym typeface="Arial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900" y="0"/>
            <a:ext cx="2929736" cy="49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defTabSz="933450">
              <a:lnSpc>
                <a:spcPct val="100000"/>
              </a:lnSpc>
              <a:defRPr sz="1200">
                <a:sym typeface="Arial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66738" y="739775"/>
            <a:ext cx="5629275" cy="3697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5506" y="4681303"/>
            <a:ext cx="5410153" cy="4435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2604"/>
            <a:ext cx="2929736" cy="49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l" defTabSz="933450">
              <a:lnSpc>
                <a:spcPct val="100000"/>
              </a:lnSpc>
              <a:defRPr sz="1200">
                <a:sym typeface="Arial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900" y="9362604"/>
            <a:ext cx="2929736" cy="49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defTabSz="933450">
              <a:lnSpc>
                <a:spcPct val="100000"/>
              </a:lnSpc>
              <a:defRPr sz="1200">
                <a:sym typeface="Arial"/>
              </a:defRPr>
            </a:lvl1pPr>
          </a:lstStyle>
          <a:p>
            <a:fld id="{26BEA98B-8E54-4CD0-82BB-B61F2ACC5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69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  <a:sym typeface="Arial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  <a:sym typeface="Arial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  <a:sym typeface="Arial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  <a:sym typeface="Arial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  <a:sym typeface="Arial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55F8EFDA-1E26-4E1C-A982-EE8269DB04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D0D480-6580-40D4-8A7D-4D9DC530303A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03D2E701-70DB-4F31-A4B9-E394EDF8F9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F8E6502C-EBB1-4D3A-B911-2965F58F1D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5ED5BAE5-1A43-4D66-A8C2-9DCB1B2C7A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A57022-05D5-4837-888F-F32FA2E538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GB" b="1" u="sng"/>
              <a:t>Increased </a:t>
            </a:r>
            <a:r>
              <a:rPr lang="en-GB" b="1" u="sng" err="1"/>
              <a:t>intrahepatic</a:t>
            </a:r>
            <a:r>
              <a:rPr lang="en-GB" b="1" u="sng"/>
              <a:t> resistance: incorporates both static and dynamic factors</a:t>
            </a:r>
          </a:p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The initial event leading to PH is – increased vascular resistance to portal blood flow at the hepatic microcirculation.  Increased hepatic vascular resistance is not only –mechanical consequence of hepatic architectural distortion </a:t>
            </a:r>
            <a:r>
              <a:rPr lang="en-GB" err="1"/>
              <a:t>casued</a:t>
            </a:r>
            <a:r>
              <a:rPr lang="en-GB"/>
              <a:t> by fibrosis, regenerative nodules, sinusoidal remodelling and vascular occlusion that is characteristic of a cirrhotic liver. </a:t>
            </a:r>
          </a:p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Increasingly recognised is a dynamic component: that is thought to account for a 1/3 of increased resistance to portal blood flow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GB"/>
              <a:t>Active contraction of portal/</a:t>
            </a:r>
            <a:r>
              <a:rPr lang="en-GB" err="1"/>
              <a:t>septal</a:t>
            </a:r>
            <a:r>
              <a:rPr lang="en-GB"/>
              <a:t> </a:t>
            </a:r>
            <a:r>
              <a:rPr lang="en-GB" err="1"/>
              <a:t>myofilbroblasts</a:t>
            </a:r>
            <a:endParaRPr lang="en-GB"/>
          </a:p>
          <a:p>
            <a:pPr marL="228600" indent="-228600">
              <a:buFontTx/>
              <a:buAutoNum type="arabicPeriod"/>
              <a:defRPr/>
            </a:pPr>
            <a:r>
              <a:rPr lang="en-GB"/>
              <a:t>Activated hepatic stellate cells/vascular smooth muscle cells</a:t>
            </a:r>
          </a:p>
          <a:p>
            <a:pPr marL="228600" indent="-228600">
              <a:buFontTx/>
              <a:buAutoNum type="arabicPeriod" startAt="3"/>
              <a:defRPr/>
            </a:pPr>
            <a:r>
              <a:rPr lang="en-GB"/>
              <a:t>Hepatic endothelial cell dysfunction</a:t>
            </a:r>
          </a:p>
          <a:p>
            <a:pPr marL="228600" indent="-228600">
              <a:defRPr/>
            </a:pPr>
            <a:r>
              <a:rPr lang="en-GB"/>
              <a:t>- These events are believed to reflect an imbalance between endogenous </a:t>
            </a:r>
            <a:r>
              <a:rPr lang="en-GB" err="1"/>
              <a:t>vasocontrictors</a:t>
            </a:r>
            <a:r>
              <a:rPr lang="en-GB"/>
              <a:t> and </a:t>
            </a:r>
            <a:r>
              <a:rPr lang="en-GB" err="1"/>
              <a:t>vasodilatory</a:t>
            </a:r>
            <a:r>
              <a:rPr lang="en-GB"/>
              <a:t> mediators</a:t>
            </a:r>
          </a:p>
          <a:p>
            <a:pPr marL="228600" indent="-228600">
              <a:buFontTx/>
              <a:buAutoNum type="arabicPeriod" startAt="3"/>
              <a:defRPr/>
            </a:pPr>
            <a:endParaRPr lang="en-GB"/>
          </a:p>
          <a:p>
            <a:pPr marL="228600" indent="-228600">
              <a:defRPr/>
            </a:pPr>
            <a:r>
              <a:rPr lang="en-GB"/>
              <a:t>Second factor contributing to PH: </a:t>
            </a:r>
            <a:r>
              <a:rPr lang="en-GB" b="1"/>
              <a:t>increased blood inflow through portal venous system due to </a:t>
            </a:r>
            <a:r>
              <a:rPr lang="en-GB" b="1" err="1"/>
              <a:t>splanchnic</a:t>
            </a:r>
            <a:r>
              <a:rPr lang="en-GB" b="1"/>
              <a:t> arteriolar</a:t>
            </a:r>
          </a:p>
          <a:p>
            <a:pPr marL="228600" indent="-228600">
              <a:defRPr/>
            </a:pPr>
            <a:r>
              <a:rPr lang="en-GB" b="1"/>
              <a:t>Vasodilatation</a:t>
            </a:r>
          </a:p>
          <a:p>
            <a:pPr marL="228600" indent="-228600">
              <a:defRPr/>
            </a:pPr>
            <a:endParaRPr lang="en-GB" b="1"/>
          </a:p>
          <a:p>
            <a:pPr marL="228600" indent="-228600">
              <a:defRPr/>
            </a:pPr>
            <a:r>
              <a:rPr lang="en-GB" b="1" err="1"/>
              <a:t>Splanchnic</a:t>
            </a:r>
            <a:r>
              <a:rPr lang="en-GB" b="1"/>
              <a:t> vasodilatation - occurs due to increase in levels of vasodilators  e.g. NO, glucagon etc.  This results in the hyperkinetic/</a:t>
            </a:r>
            <a:r>
              <a:rPr lang="en-GB" b="1" err="1"/>
              <a:t>hyperdynamic</a:t>
            </a:r>
            <a:r>
              <a:rPr lang="en-GB" b="1"/>
              <a:t> circulatory syndrome that we will discuss shortly.  </a:t>
            </a: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29C89FEE-D498-4E93-89BE-6DE1DA173C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81604502-816C-4A29-9465-113115C8F63C}" type="slidenum">
              <a:rPr lang="en-US" altLang="en-US">
                <a:latin typeface="Arial" panose="020B0604020202020204" pitchFamily="34" charset="0"/>
              </a:rPr>
              <a:pPr/>
              <a:t>24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E47E6A46-FB84-4F30-AA58-DEE150F299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918A54C6-57D6-498C-A15C-C8EC0A119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56BC151C-1874-4F5C-9F2D-8009C163F5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60CE8C-73CB-4679-B929-6875C45EB301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55F8EFDA-1E26-4E1C-A982-EE8269DB04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D0D480-6580-40D4-8A7D-4D9DC530303A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03D2E701-70DB-4F31-A4B9-E394EDF8F9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F8E6502C-EBB1-4D3A-B911-2965F58F1D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020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ACB1C742-67DB-422F-B925-CAEDCABC79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9138" indent="-2762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6488" indent="-2206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9400" indent="-2206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92313" indent="-2206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49513" indent="-220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06713" indent="-220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3913" indent="-220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21113" indent="-220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73398DE-08E0-4DCD-84A6-AA3C6B32EFB7}" type="slidenum">
              <a:rPr lang="en-GB" altLang="en-US" smtClean="0">
                <a:latin typeface="Times New Roman" panose="02020603050405020304" pitchFamily="18" charset="0"/>
              </a:rPr>
              <a:pPr/>
              <a:t>5</a:t>
            </a:fld>
            <a:endParaRPr lang="en-GB" altLang="en-US">
              <a:latin typeface="Times New Roman" panose="02020603050405020304" pitchFamily="18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B3F8E130-4C6B-4DFC-8B80-4E2BE7E3A9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A0A8A274-5458-4F81-A2EE-9EA92F8486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A1750BCD-3E5B-46CB-A350-D7DF679D38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19138" indent="-276225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06488" indent="-220663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549400" indent="-220663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1992313" indent="-220663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449513" indent="-220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06713" indent="-220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363913" indent="-220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21113" indent="-220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408721A7-E59F-4541-8447-3196D82E8B5C}" type="slidenum">
              <a:rPr lang="en-GB" altLang="en-US">
                <a:latin typeface="Times New Roman" panose="02020603050405020304" pitchFamily="18" charset="0"/>
              </a:rPr>
              <a:pPr/>
              <a:t>6</a:t>
            </a:fld>
            <a:endParaRPr lang="en-GB" altLang="en-US">
              <a:latin typeface="Times New Roman" panose="02020603050405020304" pitchFamily="18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1381E56F-4727-4E60-9679-9C25021F30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7E4DB6CF-05C1-483C-B920-9E932AFB7E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5D3BEF1B-777C-4727-AC65-9BA49AD352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9138" indent="-2762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6488" indent="-2206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9400" indent="-2206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92313" indent="-2206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49513" indent="-220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06713" indent="-220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3913" indent="-220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21113" indent="-220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0DCE3EC-848F-4B1C-821B-BE59EDE2ECB2}" type="slidenum">
              <a:rPr lang="en-GB" altLang="en-US" smtClean="0">
                <a:latin typeface="Times New Roman" panose="02020603050405020304" pitchFamily="18" charset="0"/>
              </a:rPr>
              <a:pPr/>
              <a:t>7</a:t>
            </a:fld>
            <a:endParaRPr lang="en-GB" altLang="en-US">
              <a:latin typeface="Times New Roman" panose="02020603050405020304" pitchFamily="18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C936E763-D433-4FFD-81BD-8465C77612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0AE93F87-C508-4C20-963F-3BCDD7431C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err="1"/>
              <a:t>Ragazzo</a:t>
            </a:r>
            <a:r>
              <a:rPr lang="en-GB"/>
              <a:t> et al. Clinics 2017; (09)01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938CDF-847C-4950-B07C-4547AF5EAED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553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Lee SM, </a:t>
            </a:r>
            <a:r>
              <a:rPr lang="en-GB" err="1"/>
              <a:t>PLoS</a:t>
            </a:r>
            <a:r>
              <a:rPr lang="en-GB"/>
              <a:t> ONE 2017; 12(11): e0188321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938CDF-847C-4950-B07C-4547AF5EAED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654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Eddowes et al. Gastroenterology 2019; 156:1717-30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938CDF-847C-4950-B07C-4547AF5EAED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092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Harman DJ et al. BMJ Open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938CDF-847C-4950-B07C-4547AF5EAED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46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B4D9B24-A1A7-4B9F-BA25-7E8578F10A4B}"/>
              </a:ext>
            </a:extLst>
          </p:cNvPr>
          <p:cNvSpPr/>
          <p:nvPr userDrawn="1"/>
        </p:nvSpPr>
        <p:spPr>
          <a:xfrm>
            <a:off x="1" y="-57150"/>
            <a:ext cx="10440705" cy="6120000"/>
          </a:xfrm>
          <a:prstGeom prst="rect">
            <a:avLst/>
          </a:prstGeom>
          <a:solidFill>
            <a:srgbClr val="202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56" b="0" i="0">
              <a:latin typeface="Arial Regular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E447E1-4BBD-4473-BA1D-2BA3CD49110C}"/>
              </a:ext>
            </a:extLst>
          </p:cNvPr>
          <p:cNvCxnSpPr/>
          <p:nvPr userDrawn="1"/>
        </p:nvCxnSpPr>
        <p:spPr>
          <a:xfrm>
            <a:off x="686872" y="3438525"/>
            <a:ext cx="9395287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D070D000-D326-4493-B2B9-561C14836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71" y="1876429"/>
            <a:ext cx="9174384" cy="1138971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3769">
                <a:solidFill>
                  <a:srgbClr val="E6E6E6"/>
                </a:solidFill>
              </a:defRPr>
            </a:lvl1pPr>
          </a:lstStyle>
          <a:p>
            <a:endParaRPr lang="en-US" sz="274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7FA44F6-9922-42B9-AFC0-1176CA4E7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871" y="3024925"/>
            <a:ext cx="8943125" cy="290513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055" baseline="30000">
                <a:solidFill>
                  <a:srgbClr val="E6E6E6"/>
                </a:solidFill>
              </a:defRPr>
            </a:lvl1pPr>
          </a:lstStyle>
          <a:p>
            <a:endParaRPr lang="en-US" sz="119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9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A3C312C-5DB8-4057-B36E-83DE57653E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337" y="6293179"/>
            <a:ext cx="2678451" cy="355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CE5E15-A7E8-47BB-8CA7-A8CAD2E60C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8112" b="51248"/>
          <a:stretch/>
        </p:blipFill>
        <p:spPr>
          <a:xfrm>
            <a:off x="1" y="4006775"/>
            <a:ext cx="1763867" cy="21132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25"/>
          </p:nvPr>
        </p:nvSpPr>
        <p:spPr>
          <a:xfrm>
            <a:off x="717935" y="1630807"/>
            <a:ext cx="2733677" cy="4387557"/>
          </a:xfrm>
          <a:prstGeom prst="rect">
            <a:avLst/>
          </a:prstGeom>
        </p:spPr>
        <p:txBody>
          <a:bodyPr/>
          <a:lstStyle>
            <a:lvl1pPr>
              <a:defRPr sz="1028"/>
            </a:lvl1pPr>
            <a:lvl2pPr>
              <a:defRPr sz="1028"/>
            </a:lvl2pPr>
            <a:lvl3pPr>
              <a:defRPr sz="1028"/>
            </a:lvl3pPr>
            <a:lvl4pPr>
              <a:defRPr sz="1028"/>
            </a:lvl4pPr>
            <a:lvl5pPr>
              <a:defRPr sz="102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2"/>
          <p:cNvSpPr>
            <a:spLocks noGrp="1"/>
          </p:cNvSpPr>
          <p:nvPr>
            <p:ph idx="26"/>
          </p:nvPr>
        </p:nvSpPr>
        <p:spPr>
          <a:xfrm>
            <a:off x="3852862" y="1630803"/>
            <a:ext cx="2733677" cy="4387556"/>
          </a:xfrm>
          <a:prstGeom prst="rect">
            <a:avLst/>
          </a:prstGeom>
        </p:spPr>
        <p:txBody>
          <a:bodyPr/>
          <a:lstStyle>
            <a:lvl1pPr>
              <a:defRPr sz="1028"/>
            </a:lvl1pPr>
            <a:lvl2pPr>
              <a:defRPr sz="1028"/>
            </a:lvl2pPr>
            <a:lvl3pPr>
              <a:defRPr sz="1028"/>
            </a:lvl3pPr>
            <a:lvl4pPr>
              <a:defRPr sz="1028"/>
            </a:lvl4pPr>
            <a:lvl5pPr>
              <a:defRPr sz="102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Content Placeholder 2"/>
          <p:cNvSpPr>
            <a:spLocks noGrp="1"/>
          </p:cNvSpPr>
          <p:nvPr>
            <p:ph idx="27"/>
          </p:nvPr>
        </p:nvSpPr>
        <p:spPr>
          <a:xfrm>
            <a:off x="6987790" y="1630803"/>
            <a:ext cx="2733677" cy="4387556"/>
          </a:xfrm>
          <a:prstGeom prst="rect">
            <a:avLst/>
          </a:prstGeom>
        </p:spPr>
        <p:txBody>
          <a:bodyPr/>
          <a:lstStyle>
            <a:lvl1pPr>
              <a:defRPr sz="1028"/>
            </a:lvl1pPr>
            <a:lvl2pPr>
              <a:defRPr sz="1028"/>
            </a:lvl2pPr>
            <a:lvl3pPr>
              <a:defRPr sz="1028"/>
            </a:lvl3pPr>
            <a:lvl4pPr>
              <a:defRPr sz="1028"/>
            </a:lvl4pPr>
            <a:lvl5pPr>
              <a:defRPr sz="102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BBE732-F8F6-4FC5-8234-1E07BA061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A8303ECB-B9F2-4CF9-9B79-A233AFAB473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7933" y="1206311"/>
            <a:ext cx="2733676" cy="3365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856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856">
                <a:solidFill>
                  <a:schemeClr val="tx2"/>
                </a:solidFill>
              </a:defRPr>
            </a:lvl2pPr>
            <a:lvl3pPr>
              <a:defRPr sz="856">
                <a:solidFill>
                  <a:schemeClr val="accent2"/>
                </a:solidFill>
              </a:defRPr>
            </a:lvl3pPr>
            <a:lvl4pPr>
              <a:defRPr sz="856">
                <a:solidFill>
                  <a:schemeClr val="accent2"/>
                </a:solidFill>
              </a:defRPr>
            </a:lvl4pPr>
            <a:lvl5pPr>
              <a:defRPr sz="856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Heading 10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Subheading 10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56455858-D4E0-4FC2-891B-EC8A25DEADF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852862" y="1206311"/>
            <a:ext cx="2733676" cy="3365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856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856">
                <a:solidFill>
                  <a:schemeClr val="tx2"/>
                </a:solidFill>
              </a:defRPr>
            </a:lvl2pPr>
            <a:lvl3pPr>
              <a:defRPr sz="856">
                <a:solidFill>
                  <a:schemeClr val="accent2"/>
                </a:solidFill>
              </a:defRPr>
            </a:lvl3pPr>
            <a:lvl4pPr>
              <a:defRPr sz="856">
                <a:solidFill>
                  <a:schemeClr val="accent2"/>
                </a:solidFill>
              </a:defRPr>
            </a:lvl4pPr>
            <a:lvl5pPr>
              <a:defRPr sz="856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Heading 10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Subheading 10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FB94631A-B251-4F6E-B46D-8650C371113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87788" y="1206311"/>
            <a:ext cx="2733676" cy="3365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856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856">
                <a:solidFill>
                  <a:schemeClr val="tx2"/>
                </a:solidFill>
              </a:defRPr>
            </a:lvl2pPr>
            <a:lvl3pPr>
              <a:defRPr sz="856">
                <a:solidFill>
                  <a:schemeClr val="accent2"/>
                </a:solidFill>
              </a:defRPr>
            </a:lvl3pPr>
            <a:lvl4pPr>
              <a:defRPr sz="856">
                <a:solidFill>
                  <a:schemeClr val="accent2"/>
                </a:solidFill>
              </a:defRPr>
            </a:lvl4pPr>
            <a:lvl5pPr>
              <a:defRPr sz="856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Heading 10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Subheading 10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5B6679-F64C-4AAD-9224-CE2F5B3AAD99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r>
              <a:rPr lang="en-US"/>
              <a:t>21st April 2021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0C4524-70E4-4DC4-BD08-5F9CABE66CC1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C26613EA-149B-46A7-9D48-2936FD8424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666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17935" y="1209181"/>
            <a:ext cx="4229949" cy="2323628"/>
          </a:xfrm>
          <a:prstGeom prst="rect">
            <a:avLst/>
          </a:prstGeom>
        </p:spPr>
        <p:txBody>
          <a:bodyPr>
            <a:normAutofit/>
          </a:bodyPr>
          <a:lstStyle>
            <a:lvl1pPr marL="101961" indent="-101961">
              <a:defRPr sz="1028"/>
            </a:lvl1pPr>
            <a:lvl2pPr marL="195764" indent="-93804">
              <a:defRPr sz="1028"/>
            </a:lvl2pPr>
            <a:lvl3pPr marL="297726" indent="-101961">
              <a:defRPr sz="1028"/>
            </a:lvl3pPr>
            <a:lvl4pPr marL="391529" indent="-93804">
              <a:defRPr sz="1028"/>
            </a:lvl4pPr>
            <a:lvl5pPr marL="493490" indent="-101961">
              <a:defRPr sz="102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Content Placeholder 2"/>
          <p:cNvSpPr>
            <a:spLocks noGrp="1"/>
          </p:cNvSpPr>
          <p:nvPr>
            <p:ph idx="23"/>
          </p:nvPr>
        </p:nvSpPr>
        <p:spPr>
          <a:xfrm>
            <a:off x="5491516" y="1209181"/>
            <a:ext cx="4229949" cy="2323628"/>
          </a:xfrm>
          <a:prstGeom prst="rect">
            <a:avLst/>
          </a:prstGeom>
        </p:spPr>
        <p:txBody>
          <a:bodyPr>
            <a:normAutofit/>
          </a:bodyPr>
          <a:lstStyle>
            <a:lvl1pPr marL="101961" indent="-101961">
              <a:defRPr sz="1028"/>
            </a:lvl1pPr>
            <a:lvl2pPr marL="195764" indent="-93804">
              <a:defRPr sz="1028"/>
            </a:lvl2pPr>
            <a:lvl3pPr marL="297726" indent="-101961">
              <a:defRPr sz="1028"/>
            </a:lvl3pPr>
            <a:lvl4pPr marL="391529" indent="-93804">
              <a:defRPr sz="1028"/>
            </a:lvl4pPr>
            <a:lvl5pPr marL="493490" indent="-101961">
              <a:defRPr sz="102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ontent Placeholder 2"/>
          <p:cNvSpPr>
            <a:spLocks noGrp="1"/>
          </p:cNvSpPr>
          <p:nvPr>
            <p:ph idx="24"/>
          </p:nvPr>
        </p:nvSpPr>
        <p:spPr>
          <a:xfrm>
            <a:off x="717935" y="3696407"/>
            <a:ext cx="4229949" cy="2334506"/>
          </a:xfrm>
          <a:prstGeom prst="rect">
            <a:avLst/>
          </a:prstGeom>
        </p:spPr>
        <p:txBody>
          <a:bodyPr>
            <a:normAutofit/>
          </a:bodyPr>
          <a:lstStyle>
            <a:lvl1pPr marL="101961" indent="-101961">
              <a:defRPr sz="1028"/>
            </a:lvl1pPr>
            <a:lvl2pPr marL="195764" indent="-93804">
              <a:defRPr sz="1028"/>
            </a:lvl2pPr>
            <a:lvl3pPr marL="297726" indent="-101961">
              <a:defRPr sz="1028"/>
            </a:lvl3pPr>
            <a:lvl4pPr marL="391529" indent="-93804">
              <a:defRPr sz="1028"/>
            </a:lvl4pPr>
            <a:lvl5pPr marL="493490" indent="-101961">
              <a:defRPr sz="102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Content Placeholder 2"/>
          <p:cNvSpPr>
            <a:spLocks noGrp="1"/>
          </p:cNvSpPr>
          <p:nvPr>
            <p:ph idx="25"/>
          </p:nvPr>
        </p:nvSpPr>
        <p:spPr>
          <a:xfrm>
            <a:off x="5491516" y="3696407"/>
            <a:ext cx="4229949" cy="2334506"/>
          </a:xfrm>
          <a:prstGeom prst="rect">
            <a:avLst/>
          </a:prstGeom>
        </p:spPr>
        <p:txBody>
          <a:bodyPr>
            <a:normAutofit/>
          </a:bodyPr>
          <a:lstStyle>
            <a:lvl1pPr marL="101961" indent="-101961">
              <a:defRPr sz="1028"/>
            </a:lvl1pPr>
            <a:lvl2pPr marL="195764" indent="-93804">
              <a:defRPr sz="1028"/>
            </a:lvl2pPr>
            <a:lvl3pPr marL="297726" indent="-101961">
              <a:defRPr sz="1028"/>
            </a:lvl3pPr>
            <a:lvl4pPr marL="391529" indent="-93804">
              <a:defRPr sz="1028"/>
            </a:lvl4pPr>
            <a:lvl5pPr marL="493490" indent="-101961">
              <a:defRPr sz="102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3B46B3-B01C-4A17-A27D-48218540D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BE473D-04FA-4B61-9061-66F10B22FBBD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r>
              <a:rPr lang="en-US"/>
              <a:t>21st April 2021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7EC234-ECC2-40B2-BAB6-BC9BE68D1857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C26613EA-149B-46A7-9D48-2936FD8424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613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oxe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25"/>
          </p:nvPr>
        </p:nvSpPr>
        <p:spPr>
          <a:xfrm>
            <a:off x="717935" y="1672731"/>
            <a:ext cx="4224773" cy="1672024"/>
          </a:xfrm>
          <a:prstGeom prst="rect">
            <a:avLst/>
          </a:prstGeom>
        </p:spPr>
        <p:txBody>
          <a:bodyPr/>
          <a:lstStyle>
            <a:lvl1pPr marL="101961" indent="-101961">
              <a:defRPr sz="856"/>
            </a:lvl1pPr>
            <a:lvl2pPr marL="195764" indent="-93804">
              <a:defRPr sz="856"/>
            </a:lvl2pPr>
            <a:lvl3pPr marL="297726" indent="-101961">
              <a:defRPr sz="856"/>
            </a:lvl3pPr>
            <a:lvl4pPr marL="391529" indent="-93804">
              <a:tabLst/>
              <a:defRPr sz="856"/>
            </a:lvl4pPr>
            <a:lvl5pPr marL="493490" indent="-101961">
              <a:defRPr sz="85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717935" y="1209181"/>
            <a:ext cx="4224773" cy="3365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856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856">
                <a:solidFill>
                  <a:schemeClr val="tx2"/>
                </a:solidFill>
              </a:defRPr>
            </a:lvl2pPr>
            <a:lvl3pPr>
              <a:defRPr sz="856">
                <a:solidFill>
                  <a:schemeClr val="accent2"/>
                </a:solidFill>
              </a:defRPr>
            </a:lvl3pPr>
            <a:lvl4pPr>
              <a:defRPr sz="856">
                <a:solidFill>
                  <a:schemeClr val="accent2"/>
                </a:solidFill>
              </a:defRPr>
            </a:lvl4pPr>
            <a:lvl5pPr>
              <a:defRPr sz="856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Heading 10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Subheading 10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5498418" y="1209181"/>
            <a:ext cx="4228224" cy="3365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856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856">
                <a:solidFill>
                  <a:schemeClr val="tx2"/>
                </a:solidFill>
              </a:defRPr>
            </a:lvl2pPr>
            <a:lvl3pPr>
              <a:defRPr sz="856">
                <a:solidFill>
                  <a:schemeClr val="accent2"/>
                </a:solidFill>
              </a:defRPr>
            </a:lvl3pPr>
            <a:lvl4pPr>
              <a:defRPr sz="856">
                <a:solidFill>
                  <a:schemeClr val="accent2"/>
                </a:solidFill>
              </a:defRPr>
            </a:lvl4pPr>
            <a:lvl5pPr>
              <a:defRPr sz="856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Heading 10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Subheading 10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5500144" y="3696407"/>
            <a:ext cx="4228224" cy="3365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856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856">
                <a:solidFill>
                  <a:schemeClr val="tx2"/>
                </a:solidFill>
              </a:defRPr>
            </a:lvl2pPr>
            <a:lvl3pPr>
              <a:defRPr sz="856">
                <a:solidFill>
                  <a:schemeClr val="accent2"/>
                </a:solidFill>
              </a:defRPr>
            </a:lvl3pPr>
            <a:lvl4pPr>
              <a:defRPr sz="856">
                <a:solidFill>
                  <a:schemeClr val="accent2"/>
                </a:solidFill>
              </a:defRPr>
            </a:lvl4pPr>
            <a:lvl5pPr>
              <a:defRPr sz="856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Heading 10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Subheading 10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717935" y="3696407"/>
            <a:ext cx="4224773" cy="3365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856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856">
                <a:solidFill>
                  <a:schemeClr val="tx2"/>
                </a:solidFill>
              </a:defRPr>
            </a:lvl2pPr>
            <a:lvl3pPr>
              <a:defRPr sz="856">
                <a:solidFill>
                  <a:schemeClr val="accent2"/>
                </a:solidFill>
              </a:defRPr>
            </a:lvl3pPr>
            <a:lvl4pPr>
              <a:defRPr sz="856">
                <a:solidFill>
                  <a:schemeClr val="accent2"/>
                </a:solidFill>
              </a:defRPr>
            </a:lvl4pPr>
            <a:lvl5pPr>
              <a:defRPr sz="856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Heading 10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Subheading 10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26" name="Content Placeholder 2"/>
          <p:cNvSpPr>
            <a:spLocks noGrp="1"/>
          </p:cNvSpPr>
          <p:nvPr>
            <p:ph idx="26"/>
          </p:nvPr>
        </p:nvSpPr>
        <p:spPr>
          <a:xfrm>
            <a:off x="5496693" y="1672731"/>
            <a:ext cx="4224773" cy="1672024"/>
          </a:xfrm>
          <a:prstGeom prst="rect">
            <a:avLst/>
          </a:prstGeom>
        </p:spPr>
        <p:txBody>
          <a:bodyPr/>
          <a:lstStyle>
            <a:lvl1pPr marL="101961" indent="-101961">
              <a:defRPr sz="856"/>
            </a:lvl1pPr>
            <a:lvl2pPr marL="195764" indent="-93804">
              <a:defRPr sz="856"/>
            </a:lvl2pPr>
            <a:lvl3pPr marL="297726" indent="-101961">
              <a:defRPr sz="856"/>
            </a:lvl3pPr>
            <a:lvl4pPr marL="391529" indent="-93804">
              <a:tabLst/>
              <a:defRPr sz="856"/>
            </a:lvl4pPr>
            <a:lvl5pPr marL="493490" indent="-101961">
              <a:defRPr sz="85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Content Placeholder 2"/>
          <p:cNvSpPr>
            <a:spLocks noGrp="1"/>
          </p:cNvSpPr>
          <p:nvPr>
            <p:ph idx="27"/>
          </p:nvPr>
        </p:nvSpPr>
        <p:spPr>
          <a:xfrm>
            <a:off x="717935" y="4159957"/>
            <a:ext cx="4224773" cy="1672024"/>
          </a:xfrm>
          <a:prstGeom prst="rect">
            <a:avLst/>
          </a:prstGeom>
        </p:spPr>
        <p:txBody>
          <a:bodyPr/>
          <a:lstStyle>
            <a:lvl1pPr marL="101961" indent="-101961">
              <a:defRPr sz="856"/>
            </a:lvl1pPr>
            <a:lvl2pPr marL="195764" indent="-93804">
              <a:defRPr sz="856"/>
            </a:lvl2pPr>
            <a:lvl3pPr marL="297726" indent="-101961">
              <a:defRPr sz="856"/>
            </a:lvl3pPr>
            <a:lvl4pPr marL="391529" indent="-93804">
              <a:tabLst/>
              <a:defRPr sz="856"/>
            </a:lvl4pPr>
            <a:lvl5pPr marL="493490" indent="-101961">
              <a:defRPr sz="85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8" name="Content Placeholder 2"/>
          <p:cNvSpPr>
            <a:spLocks noGrp="1"/>
          </p:cNvSpPr>
          <p:nvPr>
            <p:ph idx="28"/>
          </p:nvPr>
        </p:nvSpPr>
        <p:spPr>
          <a:xfrm>
            <a:off x="5496693" y="4159957"/>
            <a:ext cx="4224773" cy="1672024"/>
          </a:xfrm>
          <a:prstGeom prst="rect">
            <a:avLst/>
          </a:prstGeom>
        </p:spPr>
        <p:txBody>
          <a:bodyPr/>
          <a:lstStyle>
            <a:lvl1pPr marL="101961" indent="-101961">
              <a:defRPr sz="856"/>
            </a:lvl1pPr>
            <a:lvl2pPr marL="195764" indent="-93804">
              <a:defRPr sz="856"/>
            </a:lvl2pPr>
            <a:lvl3pPr marL="297726" indent="-101961">
              <a:defRPr sz="856"/>
            </a:lvl3pPr>
            <a:lvl4pPr marL="391529" indent="-93804">
              <a:tabLst/>
              <a:defRPr sz="856"/>
            </a:lvl4pPr>
            <a:lvl5pPr marL="493490" indent="-101961">
              <a:defRPr sz="85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B63D66-6FBB-4B6B-B7DC-471FB3F4F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88A550-2961-4A22-8210-6E8050D69A70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r>
              <a:rPr lang="en-US"/>
              <a:t>21st April 2021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EC01FE-BB39-4169-AAA5-859DE1318DD5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C26613EA-149B-46A7-9D48-2936FD8424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174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26"/>
          </p:nvPr>
        </p:nvSpPr>
        <p:spPr>
          <a:xfrm>
            <a:off x="717935" y="1216752"/>
            <a:ext cx="2733677" cy="2139423"/>
          </a:xfrm>
          <a:prstGeom prst="rect">
            <a:avLst/>
          </a:prstGeom>
        </p:spPr>
        <p:txBody>
          <a:bodyPr/>
          <a:lstStyle>
            <a:lvl1pPr marL="101961" indent="-101961">
              <a:tabLst/>
              <a:defRPr sz="856"/>
            </a:lvl1pPr>
            <a:lvl2pPr marL="195764" indent="-93804">
              <a:defRPr sz="856"/>
            </a:lvl2pPr>
            <a:lvl3pPr marL="297726" indent="-101961">
              <a:defRPr sz="856"/>
            </a:lvl3pPr>
            <a:lvl4pPr marL="391529" indent="-93804">
              <a:defRPr sz="856"/>
            </a:lvl4pPr>
            <a:lvl5pPr marL="493490" indent="-101961">
              <a:defRPr sz="85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Content Placeholder 2"/>
          <p:cNvSpPr>
            <a:spLocks noGrp="1"/>
          </p:cNvSpPr>
          <p:nvPr>
            <p:ph idx="33"/>
          </p:nvPr>
        </p:nvSpPr>
        <p:spPr>
          <a:xfrm>
            <a:off x="3852864" y="1216752"/>
            <a:ext cx="2733677" cy="2139423"/>
          </a:xfrm>
          <a:prstGeom prst="rect">
            <a:avLst/>
          </a:prstGeom>
        </p:spPr>
        <p:txBody>
          <a:bodyPr/>
          <a:lstStyle>
            <a:lvl1pPr marL="101961" indent="-101961">
              <a:tabLst/>
              <a:defRPr sz="856"/>
            </a:lvl1pPr>
            <a:lvl2pPr marL="195764" indent="-93804">
              <a:defRPr sz="856"/>
            </a:lvl2pPr>
            <a:lvl3pPr marL="297726" indent="-101961">
              <a:defRPr sz="856"/>
            </a:lvl3pPr>
            <a:lvl4pPr marL="391529" indent="-93804">
              <a:defRPr sz="856"/>
            </a:lvl4pPr>
            <a:lvl5pPr marL="493490" indent="-101961">
              <a:defRPr sz="85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Content Placeholder 2"/>
          <p:cNvSpPr>
            <a:spLocks noGrp="1"/>
          </p:cNvSpPr>
          <p:nvPr>
            <p:ph idx="34"/>
          </p:nvPr>
        </p:nvSpPr>
        <p:spPr>
          <a:xfrm>
            <a:off x="6987792" y="1216752"/>
            <a:ext cx="2733677" cy="2139423"/>
          </a:xfrm>
          <a:prstGeom prst="rect">
            <a:avLst/>
          </a:prstGeom>
        </p:spPr>
        <p:txBody>
          <a:bodyPr/>
          <a:lstStyle>
            <a:lvl1pPr marL="101961" indent="-101961">
              <a:tabLst/>
              <a:defRPr sz="856"/>
            </a:lvl1pPr>
            <a:lvl2pPr marL="195764" indent="-93804">
              <a:defRPr sz="856"/>
            </a:lvl2pPr>
            <a:lvl3pPr marL="297726" indent="-101961">
              <a:defRPr sz="856"/>
            </a:lvl3pPr>
            <a:lvl4pPr marL="391529" indent="-93804">
              <a:defRPr sz="856"/>
            </a:lvl4pPr>
            <a:lvl5pPr marL="493490" indent="-101961">
              <a:defRPr sz="85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Content Placeholder 2"/>
          <p:cNvSpPr>
            <a:spLocks noGrp="1"/>
          </p:cNvSpPr>
          <p:nvPr>
            <p:ph idx="35"/>
          </p:nvPr>
        </p:nvSpPr>
        <p:spPr>
          <a:xfrm>
            <a:off x="717935" y="3696955"/>
            <a:ext cx="2733677" cy="2139423"/>
          </a:xfrm>
          <a:prstGeom prst="rect">
            <a:avLst/>
          </a:prstGeom>
        </p:spPr>
        <p:txBody>
          <a:bodyPr/>
          <a:lstStyle>
            <a:lvl1pPr marL="101961" indent="-101961">
              <a:tabLst/>
              <a:defRPr sz="856"/>
            </a:lvl1pPr>
            <a:lvl2pPr marL="195764" indent="-93804">
              <a:defRPr sz="856"/>
            </a:lvl2pPr>
            <a:lvl3pPr marL="297726" indent="-101961">
              <a:defRPr sz="856"/>
            </a:lvl3pPr>
            <a:lvl4pPr marL="391529" indent="-93804">
              <a:defRPr sz="856"/>
            </a:lvl4pPr>
            <a:lvl5pPr marL="493490" indent="-101961">
              <a:defRPr sz="85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Content Placeholder 2"/>
          <p:cNvSpPr>
            <a:spLocks noGrp="1"/>
          </p:cNvSpPr>
          <p:nvPr>
            <p:ph idx="36"/>
          </p:nvPr>
        </p:nvSpPr>
        <p:spPr>
          <a:xfrm>
            <a:off x="3852864" y="3696955"/>
            <a:ext cx="2733677" cy="2139423"/>
          </a:xfrm>
          <a:prstGeom prst="rect">
            <a:avLst/>
          </a:prstGeom>
        </p:spPr>
        <p:txBody>
          <a:bodyPr/>
          <a:lstStyle>
            <a:lvl1pPr marL="101961" indent="-101961">
              <a:tabLst/>
              <a:defRPr sz="856"/>
            </a:lvl1pPr>
            <a:lvl2pPr marL="195764" indent="-93804">
              <a:defRPr sz="856"/>
            </a:lvl2pPr>
            <a:lvl3pPr marL="297726" indent="-101961">
              <a:defRPr sz="856"/>
            </a:lvl3pPr>
            <a:lvl4pPr marL="391529" indent="-93804">
              <a:defRPr sz="856"/>
            </a:lvl4pPr>
            <a:lvl5pPr marL="493490" indent="-101961">
              <a:defRPr sz="85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5" name="Content Placeholder 2"/>
          <p:cNvSpPr>
            <a:spLocks noGrp="1"/>
          </p:cNvSpPr>
          <p:nvPr>
            <p:ph idx="37"/>
          </p:nvPr>
        </p:nvSpPr>
        <p:spPr>
          <a:xfrm>
            <a:off x="6987792" y="3696955"/>
            <a:ext cx="2733677" cy="2139423"/>
          </a:xfrm>
          <a:prstGeom prst="rect">
            <a:avLst/>
          </a:prstGeom>
        </p:spPr>
        <p:txBody>
          <a:bodyPr/>
          <a:lstStyle>
            <a:lvl1pPr marL="101961" indent="-101961">
              <a:tabLst/>
              <a:defRPr sz="856"/>
            </a:lvl1pPr>
            <a:lvl2pPr marL="195764" indent="-93804">
              <a:defRPr sz="856"/>
            </a:lvl2pPr>
            <a:lvl3pPr marL="297726" indent="-101961">
              <a:defRPr sz="856"/>
            </a:lvl3pPr>
            <a:lvl4pPr marL="391529" indent="-93804">
              <a:defRPr sz="856"/>
            </a:lvl4pPr>
            <a:lvl5pPr marL="493490" indent="-101961">
              <a:defRPr sz="85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1397A8-0163-4FAB-AD17-D0303F3EE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982F57-6E3D-496D-A08D-D95A1CA02CA7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r>
              <a:rPr lang="en-US"/>
              <a:t>21st April 2021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ECE3A-C27D-4827-A5DE-B5A489DF42F6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C26613EA-149B-46A7-9D48-2936FD8424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579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xtboxe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719661" y="1216751"/>
            <a:ext cx="2733677" cy="3365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856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856">
                <a:solidFill>
                  <a:schemeClr val="tx2"/>
                </a:solidFill>
              </a:defRPr>
            </a:lvl2pPr>
            <a:lvl3pPr>
              <a:defRPr sz="856">
                <a:solidFill>
                  <a:schemeClr val="accent2"/>
                </a:solidFill>
              </a:defRPr>
            </a:lvl3pPr>
            <a:lvl4pPr>
              <a:defRPr sz="856">
                <a:solidFill>
                  <a:schemeClr val="accent2"/>
                </a:solidFill>
              </a:defRPr>
            </a:lvl4pPr>
            <a:lvl5pPr>
              <a:defRPr sz="856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Heading 10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Subheading 10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980026" y="1216751"/>
            <a:ext cx="2733677" cy="3365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856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856">
                <a:solidFill>
                  <a:schemeClr val="tx2"/>
                </a:solidFill>
              </a:defRPr>
            </a:lvl2pPr>
            <a:lvl3pPr>
              <a:defRPr sz="856">
                <a:solidFill>
                  <a:schemeClr val="accent2"/>
                </a:solidFill>
              </a:defRPr>
            </a:lvl3pPr>
            <a:lvl4pPr>
              <a:defRPr sz="856">
                <a:solidFill>
                  <a:schemeClr val="accent2"/>
                </a:solidFill>
              </a:defRPr>
            </a:lvl4pPr>
            <a:lvl5pPr>
              <a:defRPr sz="856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Heading 10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Subheading 10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3852863" y="1216751"/>
            <a:ext cx="2733677" cy="3365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856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856">
                <a:solidFill>
                  <a:schemeClr val="tx2"/>
                </a:solidFill>
              </a:defRPr>
            </a:lvl2pPr>
            <a:lvl3pPr>
              <a:defRPr sz="856">
                <a:solidFill>
                  <a:schemeClr val="accent2"/>
                </a:solidFill>
              </a:defRPr>
            </a:lvl3pPr>
            <a:lvl4pPr>
              <a:defRPr sz="856">
                <a:solidFill>
                  <a:schemeClr val="accent2"/>
                </a:solidFill>
              </a:defRPr>
            </a:lvl4pPr>
            <a:lvl5pPr>
              <a:defRPr sz="856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Heading 10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Subheading 10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6980026" y="3712444"/>
            <a:ext cx="2733677" cy="3365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856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856">
                <a:solidFill>
                  <a:schemeClr val="tx2"/>
                </a:solidFill>
              </a:defRPr>
            </a:lvl2pPr>
            <a:lvl3pPr>
              <a:defRPr sz="856">
                <a:solidFill>
                  <a:schemeClr val="accent2"/>
                </a:solidFill>
              </a:defRPr>
            </a:lvl3pPr>
            <a:lvl4pPr>
              <a:defRPr sz="856">
                <a:solidFill>
                  <a:schemeClr val="accent2"/>
                </a:solidFill>
              </a:defRPr>
            </a:lvl4pPr>
            <a:lvl5pPr>
              <a:defRPr sz="856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Heading 10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Subheading 10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29" name="Text Placeholder 19"/>
          <p:cNvSpPr>
            <a:spLocks noGrp="1"/>
          </p:cNvSpPr>
          <p:nvPr>
            <p:ph type="body" sz="quarter" idx="24" hasCustomPrompt="1"/>
          </p:nvPr>
        </p:nvSpPr>
        <p:spPr>
          <a:xfrm>
            <a:off x="719661" y="3712444"/>
            <a:ext cx="2733677" cy="3365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856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856">
                <a:solidFill>
                  <a:schemeClr val="tx2"/>
                </a:solidFill>
              </a:defRPr>
            </a:lvl2pPr>
            <a:lvl3pPr>
              <a:defRPr sz="856">
                <a:solidFill>
                  <a:schemeClr val="accent2"/>
                </a:solidFill>
              </a:defRPr>
            </a:lvl3pPr>
            <a:lvl4pPr>
              <a:defRPr sz="856">
                <a:solidFill>
                  <a:schemeClr val="accent2"/>
                </a:solidFill>
              </a:defRPr>
            </a:lvl4pPr>
            <a:lvl5pPr>
              <a:defRPr sz="856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Heading 10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Subheading 10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26" hasCustomPrompt="1"/>
          </p:nvPr>
        </p:nvSpPr>
        <p:spPr>
          <a:xfrm>
            <a:off x="3852863" y="3712444"/>
            <a:ext cx="2733677" cy="3365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856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856">
                <a:solidFill>
                  <a:schemeClr val="tx2"/>
                </a:solidFill>
              </a:defRPr>
            </a:lvl2pPr>
            <a:lvl3pPr>
              <a:defRPr sz="856">
                <a:solidFill>
                  <a:schemeClr val="accent2"/>
                </a:solidFill>
              </a:defRPr>
            </a:lvl3pPr>
            <a:lvl4pPr>
              <a:defRPr sz="856">
                <a:solidFill>
                  <a:schemeClr val="accent2"/>
                </a:solidFill>
              </a:defRPr>
            </a:lvl4pPr>
            <a:lvl5pPr>
              <a:defRPr sz="856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Heading 10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Subheading 10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3" name="Content Placeholder 2"/>
          <p:cNvSpPr>
            <a:spLocks noGrp="1"/>
          </p:cNvSpPr>
          <p:nvPr>
            <p:ph idx="27"/>
          </p:nvPr>
        </p:nvSpPr>
        <p:spPr>
          <a:xfrm>
            <a:off x="717935" y="1680301"/>
            <a:ext cx="2733677" cy="1660382"/>
          </a:xfrm>
          <a:prstGeom prst="rect">
            <a:avLst/>
          </a:prstGeom>
        </p:spPr>
        <p:txBody>
          <a:bodyPr/>
          <a:lstStyle>
            <a:lvl1pPr marL="101961" indent="-101961">
              <a:defRPr sz="856"/>
            </a:lvl1pPr>
            <a:lvl2pPr marL="195764" indent="-93804">
              <a:defRPr sz="856"/>
            </a:lvl2pPr>
            <a:lvl3pPr marL="246066" indent="-50301">
              <a:defRPr sz="856"/>
            </a:lvl3pPr>
            <a:lvl4pPr marL="391529" indent="-93804">
              <a:defRPr sz="856"/>
            </a:lvl4pPr>
            <a:lvl5pPr marL="493490" indent="-101961">
              <a:tabLst/>
              <a:defRPr sz="85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4" name="Content Placeholder 2"/>
          <p:cNvSpPr>
            <a:spLocks noGrp="1"/>
          </p:cNvSpPr>
          <p:nvPr>
            <p:ph idx="33"/>
          </p:nvPr>
        </p:nvSpPr>
        <p:spPr>
          <a:xfrm>
            <a:off x="3849413" y="1680301"/>
            <a:ext cx="2733677" cy="1660382"/>
          </a:xfrm>
          <a:prstGeom prst="rect">
            <a:avLst/>
          </a:prstGeom>
        </p:spPr>
        <p:txBody>
          <a:bodyPr/>
          <a:lstStyle>
            <a:lvl1pPr marL="101961" indent="-101961">
              <a:defRPr sz="856"/>
            </a:lvl1pPr>
            <a:lvl2pPr marL="195764" indent="-93804">
              <a:defRPr sz="856"/>
            </a:lvl2pPr>
            <a:lvl3pPr marL="246066" indent="-50301">
              <a:defRPr sz="856"/>
            </a:lvl3pPr>
            <a:lvl4pPr marL="391529" indent="-93804">
              <a:defRPr sz="856"/>
            </a:lvl4pPr>
            <a:lvl5pPr marL="493490" indent="-101961">
              <a:tabLst/>
              <a:defRPr sz="85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5" name="Content Placeholder 2"/>
          <p:cNvSpPr>
            <a:spLocks noGrp="1"/>
          </p:cNvSpPr>
          <p:nvPr>
            <p:ph idx="34"/>
          </p:nvPr>
        </p:nvSpPr>
        <p:spPr>
          <a:xfrm>
            <a:off x="6981752" y="1680301"/>
            <a:ext cx="2733677" cy="1660382"/>
          </a:xfrm>
          <a:prstGeom prst="rect">
            <a:avLst/>
          </a:prstGeom>
        </p:spPr>
        <p:txBody>
          <a:bodyPr/>
          <a:lstStyle>
            <a:lvl1pPr marL="101961" indent="-101961">
              <a:defRPr sz="856"/>
            </a:lvl1pPr>
            <a:lvl2pPr marL="195764" indent="-93804">
              <a:defRPr sz="856"/>
            </a:lvl2pPr>
            <a:lvl3pPr marL="246066" indent="-50301">
              <a:defRPr sz="856"/>
            </a:lvl3pPr>
            <a:lvl4pPr marL="391529" indent="-93804">
              <a:defRPr sz="856"/>
            </a:lvl4pPr>
            <a:lvl5pPr marL="493490" indent="-101961">
              <a:tabLst/>
              <a:defRPr sz="85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6" name="Content Placeholder 2"/>
          <p:cNvSpPr>
            <a:spLocks noGrp="1"/>
          </p:cNvSpPr>
          <p:nvPr>
            <p:ph idx="35"/>
          </p:nvPr>
        </p:nvSpPr>
        <p:spPr>
          <a:xfrm>
            <a:off x="717935" y="4175994"/>
            <a:ext cx="2733677" cy="1660382"/>
          </a:xfrm>
          <a:prstGeom prst="rect">
            <a:avLst/>
          </a:prstGeom>
        </p:spPr>
        <p:txBody>
          <a:bodyPr/>
          <a:lstStyle>
            <a:lvl1pPr marL="101961" indent="-101961">
              <a:defRPr sz="856"/>
            </a:lvl1pPr>
            <a:lvl2pPr marL="195764" indent="-93804">
              <a:defRPr sz="856"/>
            </a:lvl2pPr>
            <a:lvl3pPr marL="246066" indent="-50301">
              <a:defRPr sz="856"/>
            </a:lvl3pPr>
            <a:lvl4pPr marL="391529" indent="-93804">
              <a:defRPr sz="856"/>
            </a:lvl4pPr>
            <a:lvl5pPr marL="493490" indent="-101961">
              <a:tabLst/>
              <a:defRPr sz="85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7" name="Content Placeholder 2"/>
          <p:cNvSpPr>
            <a:spLocks noGrp="1"/>
          </p:cNvSpPr>
          <p:nvPr>
            <p:ph idx="36"/>
          </p:nvPr>
        </p:nvSpPr>
        <p:spPr>
          <a:xfrm>
            <a:off x="3849413" y="4175994"/>
            <a:ext cx="2733677" cy="1660382"/>
          </a:xfrm>
          <a:prstGeom prst="rect">
            <a:avLst/>
          </a:prstGeom>
        </p:spPr>
        <p:txBody>
          <a:bodyPr/>
          <a:lstStyle>
            <a:lvl1pPr marL="101961" indent="-101961">
              <a:defRPr sz="856"/>
            </a:lvl1pPr>
            <a:lvl2pPr marL="195764" indent="-93804">
              <a:defRPr sz="856"/>
            </a:lvl2pPr>
            <a:lvl3pPr marL="246066" indent="-50301">
              <a:defRPr sz="856"/>
            </a:lvl3pPr>
            <a:lvl4pPr marL="391529" indent="-93804">
              <a:defRPr sz="856"/>
            </a:lvl4pPr>
            <a:lvl5pPr marL="493490" indent="-101961">
              <a:tabLst/>
              <a:defRPr sz="85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8" name="Content Placeholder 2"/>
          <p:cNvSpPr>
            <a:spLocks noGrp="1"/>
          </p:cNvSpPr>
          <p:nvPr>
            <p:ph idx="37"/>
          </p:nvPr>
        </p:nvSpPr>
        <p:spPr>
          <a:xfrm>
            <a:off x="6981752" y="4175994"/>
            <a:ext cx="2733677" cy="1660382"/>
          </a:xfrm>
          <a:prstGeom prst="rect">
            <a:avLst/>
          </a:prstGeom>
        </p:spPr>
        <p:txBody>
          <a:bodyPr/>
          <a:lstStyle>
            <a:lvl1pPr marL="101961" indent="-101961">
              <a:defRPr sz="856"/>
            </a:lvl1pPr>
            <a:lvl2pPr marL="195764" indent="-93804">
              <a:defRPr sz="856"/>
            </a:lvl2pPr>
            <a:lvl3pPr marL="246066" indent="-50301">
              <a:defRPr sz="856"/>
            </a:lvl3pPr>
            <a:lvl4pPr marL="391529" indent="-93804">
              <a:defRPr sz="856"/>
            </a:lvl4pPr>
            <a:lvl5pPr marL="493490" indent="-101961">
              <a:tabLst/>
              <a:defRPr sz="85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Copyright"/>
          <p:cNvSpPr txBox="1">
            <a:spLocks noChangeArrowheads="1"/>
          </p:cNvSpPr>
          <p:nvPr userDrawn="1"/>
        </p:nvSpPr>
        <p:spPr bwMode="gray">
          <a:xfrm>
            <a:off x="500484" y="6554660"/>
            <a:ext cx="41678" cy="9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GB" sz="599">
                <a:solidFill>
                  <a:schemeClr val="accent3"/>
                </a:solidFill>
                <a:cs typeface="Arial" charset="0"/>
              </a:rPr>
              <a:t>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D66AAD-2059-47A1-942B-C3EECDE26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BC3F0-2B55-415A-8C3E-CB192C4D7B7B}"/>
              </a:ext>
            </a:extLst>
          </p:cNvPr>
          <p:cNvSpPr>
            <a:spLocks noGrp="1"/>
          </p:cNvSpPr>
          <p:nvPr>
            <p:ph type="dt" sz="half" idx="38"/>
          </p:nvPr>
        </p:nvSpPr>
        <p:spPr>
          <a:xfrm>
            <a:off x="4045289" y="6455408"/>
            <a:ext cx="2348822" cy="181851"/>
          </a:xfrm>
        </p:spPr>
        <p:txBody>
          <a:bodyPr/>
          <a:lstStyle/>
          <a:p>
            <a:r>
              <a:rPr lang="en-US"/>
              <a:t>21st April 2021</a:t>
            </a:r>
            <a:endParaRPr lang="en-GB"/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7FD5BC01-1003-4CEC-82CD-332D871AF1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936" y="6455405"/>
            <a:ext cx="2348822" cy="181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EEBF-101B-4448-A4EC-BD6AE13E60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993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34"/>
          </p:nvPr>
        </p:nvSpPr>
        <p:spPr>
          <a:xfrm>
            <a:off x="717934" y="1225378"/>
            <a:ext cx="2043354" cy="2114645"/>
          </a:xfrm>
          <a:prstGeom prst="rect">
            <a:avLst/>
          </a:prstGeom>
        </p:spPr>
        <p:txBody>
          <a:bodyPr/>
          <a:lstStyle>
            <a:lvl1pPr marL="101961" indent="-101961">
              <a:defRPr sz="856"/>
            </a:lvl1pPr>
            <a:lvl2pPr marL="195764" indent="-93804">
              <a:defRPr sz="856"/>
            </a:lvl2pPr>
            <a:lvl3pPr marL="297726" indent="-101961">
              <a:defRPr sz="856"/>
            </a:lvl3pPr>
            <a:lvl4pPr marL="391529" indent="-93804">
              <a:tabLst/>
              <a:defRPr sz="856"/>
            </a:lvl4pPr>
            <a:lvl5pPr marL="493490" indent="-101961">
              <a:defRPr sz="85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ontent Placeholder 2"/>
          <p:cNvSpPr>
            <a:spLocks noGrp="1"/>
          </p:cNvSpPr>
          <p:nvPr>
            <p:ph idx="43"/>
          </p:nvPr>
        </p:nvSpPr>
        <p:spPr>
          <a:xfrm>
            <a:off x="3047118" y="1225378"/>
            <a:ext cx="2043354" cy="2114645"/>
          </a:xfrm>
          <a:prstGeom prst="rect">
            <a:avLst/>
          </a:prstGeom>
        </p:spPr>
        <p:txBody>
          <a:bodyPr/>
          <a:lstStyle>
            <a:lvl1pPr marL="101961" indent="-101961">
              <a:defRPr sz="856"/>
            </a:lvl1pPr>
            <a:lvl2pPr marL="195764" indent="-93804">
              <a:defRPr sz="856"/>
            </a:lvl2pPr>
            <a:lvl3pPr marL="297726" indent="-101961">
              <a:defRPr sz="856"/>
            </a:lvl3pPr>
            <a:lvl4pPr marL="391529" indent="-93804">
              <a:tabLst/>
              <a:defRPr sz="856"/>
            </a:lvl4pPr>
            <a:lvl5pPr marL="493490" indent="-101961">
              <a:defRPr sz="85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Content Placeholder 2"/>
          <p:cNvSpPr>
            <a:spLocks noGrp="1"/>
          </p:cNvSpPr>
          <p:nvPr>
            <p:ph idx="44"/>
          </p:nvPr>
        </p:nvSpPr>
        <p:spPr>
          <a:xfrm>
            <a:off x="5374303" y="1225378"/>
            <a:ext cx="2043354" cy="2114645"/>
          </a:xfrm>
          <a:prstGeom prst="rect">
            <a:avLst/>
          </a:prstGeom>
        </p:spPr>
        <p:txBody>
          <a:bodyPr/>
          <a:lstStyle>
            <a:lvl1pPr marL="101961" indent="-101961">
              <a:defRPr sz="856"/>
            </a:lvl1pPr>
            <a:lvl2pPr marL="195764" indent="-93804">
              <a:defRPr sz="856"/>
            </a:lvl2pPr>
            <a:lvl3pPr marL="297726" indent="-101961">
              <a:defRPr sz="856"/>
            </a:lvl3pPr>
            <a:lvl4pPr marL="391529" indent="-93804">
              <a:tabLst/>
              <a:defRPr sz="856"/>
            </a:lvl4pPr>
            <a:lvl5pPr marL="493490" indent="-101961">
              <a:defRPr sz="85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Content Placeholder 2"/>
          <p:cNvSpPr>
            <a:spLocks noGrp="1"/>
          </p:cNvSpPr>
          <p:nvPr>
            <p:ph idx="45"/>
          </p:nvPr>
        </p:nvSpPr>
        <p:spPr>
          <a:xfrm>
            <a:off x="7678112" y="1225378"/>
            <a:ext cx="2043354" cy="2114645"/>
          </a:xfrm>
          <a:prstGeom prst="rect">
            <a:avLst/>
          </a:prstGeom>
        </p:spPr>
        <p:txBody>
          <a:bodyPr/>
          <a:lstStyle>
            <a:lvl1pPr marL="101961" indent="-101961">
              <a:defRPr sz="856"/>
            </a:lvl1pPr>
            <a:lvl2pPr marL="195764" indent="-93804">
              <a:defRPr sz="856"/>
            </a:lvl2pPr>
            <a:lvl3pPr marL="297726" indent="-101961">
              <a:defRPr sz="856"/>
            </a:lvl3pPr>
            <a:lvl4pPr marL="391529" indent="-93804">
              <a:tabLst/>
              <a:defRPr sz="856"/>
            </a:lvl4pPr>
            <a:lvl5pPr marL="493490" indent="-101961">
              <a:defRPr sz="85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Content Placeholder 2"/>
          <p:cNvSpPr>
            <a:spLocks noGrp="1"/>
          </p:cNvSpPr>
          <p:nvPr>
            <p:ph idx="46"/>
          </p:nvPr>
        </p:nvSpPr>
        <p:spPr>
          <a:xfrm>
            <a:off x="717934" y="3730358"/>
            <a:ext cx="2043354" cy="2114645"/>
          </a:xfrm>
          <a:prstGeom prst="rect">
            <a:avLst/>
          </a:prstGeom>
        </p:spPr>
        <p:txBody>
          <a:bodyPr/>
          <a:lstStyle>
            <a:lvl1pPr marL="101961" indent="-101961">
              <a:defRPr sz="856"/>
            </a:lvl1pPr>
            <a:lvl2pPr marL="195764" indent="-93804">
              <a:defRPr sz="856"/>
            </a:lvl2pPr>
            <a:lvl3pPr marL="297726" indent="-101961">
              <a:defRPr sz="856"/>
            </a:lvl3pPr>
            <a:lvl4pPr marL="391529" indent="-93804">
              <a:tabLst/>
              <a:defRPr sz="856"/>
            </a:lvl4pPr>
            <a:lvl5pPr marL="493490" indent="-101961">
              <a:defRPr sz="85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Content Placeholder 2"/>
          <p:cNvSpPr>
            <a:spLocks noGrp="1"/>
          </p:cNvSpPr>
          <p:nvPr>
            <p:ph idx="47"/>
          </p:nvPr>
        </p:nvSpPr>
        <p:spPr>
          <a:xfrm>
            <a:off x="3047118" y="3730358"/>
            <a:ext cx="2043354" cy="2114645"/>
          </a:xfrm>
          <a:prstGeom prst="rect">
            <a:avLst/>
          </a:prstGeom>
        </p:spPr>
        <p:txBody>
          <a:bodyPr/>
          <a:lstStyle>
            <a:lvl1pPr marL="101961" indent="-101961">
              <a:defRPr sz="856"/>
            </a:lvl1pPr>
            <a:lvl2pPr marL="195764" indent="-93804">
              <a:defRPr sz="856"/>
            </a:lvl2pPr>
            <a:lvl3pPr marL="297726" indent="-101961">
              <a:defRPr sz="856"/>
            </a:lvl3pPr>
            <a:lvl4pPr marL="391529" indent="-93804">
              <a:tabLst/>
              <a:defRPr sz="856"/>
            </a:lvl4pPr>
            <a:lvl5pPr marL="493490" indent="-101961">
              <a:defRPr sz="85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Content Placeholder 2"/>
          <p:cNvSpPr>
            <a:spLocks noGrp="1"/>
          </p:cNvSpPr>
          <p:nvPr>
            <p:ph idx="48"/>
          </p:nvPr>
        </p:nvSpPr>
        <p:spPr>
          <a:xfrm>
            <a:off x="5374303" y="3730358"/>
            <a:ext cx="2043354" cy="2114645"/>
          </a:xfrm>
          <a:prstGeom prst="rect">
            <a:avLst/>
          </a:prstGeom>
        </p:spPr>
        <p:txBody>
          <a:bodyPr/>
          <a:lstStyle>
            <a:lvl1pPr marL="101961" indent="-101961">
              <a:defRPr sz="856"/>
            </a:lvl1pPr>
            <a:lvl2pPr marL="195764" indent="-93804">
              <a:defRPr sz="856"/>
            </a:lvl2pPr>
            <a:lvl3pPr marL="297726" indent="-101961">
              <a:defRPr sz="856"/>
            </a:lvl3pPr>
            <a:lvl4pPr marL="391529" indent="-93804">
              <a:tabLst/>
              <a:defRPr sz="856"/>
            </a:lvl4pPr>
            <a:lvl5pPr marL="493490" indent="-101961">
              <a:defRPr sz="85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Content Placeholder 2"/>
          <p:cNvSpPr>
            <a:spLocks noGrp="1"/>
          </p:cNvSpPr>
          <p:nvPr>
            <p:ph idx="49"/>
          </p:nvPr>
        </p:nvSpPr>
        <p:spPr>
          <a:xfrm>
            <a:off x="7678112" y="3730358"/>
            <a:ext cx="2043354" cy="2114645"/>
          </a:xfrm>
          <a:prstGeom prst="rect">
            <a:avLst/>
          </a:prstGeom>
        </p:spPr>
        <p:txBody>
          <a:bodyPr/>
          <a:lstStyle>
            <a:lvl1pPr marL="101961" indent="-101961">
              <a:defRPr sz="856"/>
            </a:lvl1pPr>
            <a:lvl2pPr marL="195764" indent="-93804">
              <a:defRPr sz="856"/>
            </a:lvl2pPr>
            <a:lvl3pPr marL="297726" indent="-101961">
              <a:defRPr sz="856"/>
            </a:lvl3pPr>
            <a:lvl4pPr marL="391529" indent="-93804">
              <a:tabLst/>
              <a:defRPr sz="856"/>
            </a:lvl4pPr>
            <a:lvl5pPr marL="493490" indent="-101961">
              <a:defRPr sz="85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Copyright"/>
          <p:cNvSpPr txBox="1">
            <a:spLocks noChangeArrowheads="1"/>
          </p:cNvSpPr>
          <p:nvPr userDrawn="1"/>
        </p:nvSpPr>
        <p:spPr bwMode="gray">
          <a:xfrm>
            <a:off x="500484" y="6554660"/>
            <a:ext cx="41678" cy="9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GB" sz="599">
                <a:solidFill>
                  <a:schemeClr val="accent3"/>
                </a:solidFill>
                <a:cs typeface="Arial" charset="0"/>
              </a:rPr>
              <a:t> 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1B3416-E778-4101-8EB9-4F457EF38E46}"/>
              </a:ext>
            </a:extLst>
          </p:cNvPr>
          <p:cNvSpPr>
            <a:spLocks noGrp="1"/>
          </p:cNvSpPr>
          <p:nvPr>
            <p:ph type="dt" sz="half" idx="50"/>
          </p:nvPr>
        </p:nvSpPr>
        <p:spPr/>
        <p:txBody>
          <a:bodyPr/>
          <a:lstStyle/>
          <a:p>
            <a:r>
              <a:rPr lang="en-US"/>
              <a:t>21st April 2021</a:t>
            </a:r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09CE00-946B-4B04-BEE3-3D0A06F84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49B13EE7-3691-47FB-AF09-64DD59DFCD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936" y="6455405"/>
            <a:ext cx="2348822" cy="181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EEBF-101B-4448-A4EC-BD6AE13E60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782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textboxe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9"/>
          <p:cNvSpPr>
            <a:spLocks noGrp="1"/>
          </p:cNvSpPr>
          <p:nvPr>
            <p:ph type="body" sz="quarter" idx="34" hasCustomPrompt="1"/>
          </p:nvPr>
        </p:nvSpPr>
        <p:spPr>
          <a:xfrm>
            <a:off x="717934" y="1216749"/>
            <a:ext cx="2040162" cy="3365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856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856">
                <a:solidFill>
                  <a:schemeClr val="tx2"/>
                </a:solidFill>
              </a:defRPr>
            </a:lvl2pPr>
            <a:lvl3pPr>
              <a:defRPr sz="856">
                <a:solidFill>
                  <a:schemeClr val="accent2"/>
                </a:solidFill>
              </a:defRPr>
            </a:lvl3pPr>
            <a:lvl4pPr>
              <a:defRPr sz="856">
                <a:solidFill>
                  <a:schemeClr val="accent2"/>
                </a:solidFill>
              </a:defRPr>
            </a:lvl4pPr>
            <a:lvl5pPr>
              <a:defRPr sz="856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Heading 10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Subheading 10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35" hasCustomPrompt="1"/>
          </p:nvPr>
        </p:nvSpPr>
        <p:spPr>
          <a:xfrm>
            <a:off x="3025209" y="1216749"/>
            <a:ext cx="2040162" cy="3365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856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856">
                <a:solidFill>
                  <a:schemeClr val="tx2"/>
                </a:solidFill>
              </a:defRPr>
            </a:lvl2pPr>
            <a:lvl3pPr>
              <a:defRPr sz="856">
                <a:solidFill>
                  <a:schemeClr val="accent2"/>
                </a:solidFill>
              </a:defRPr>
            </a:lvl3pPr>
            <a:lvl4pPr>
              <a:defRPr sz="856">
                <a:solidFill>
                  <a:schemeClr val="accent2"/>
                </a:solidFill>
              </a:defRPr>
            </a:lvl4pPr>
            <a:lvl5pPr>
              <a:defRPr sz="856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Heading 10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Subheading 10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36" hasCustomPrompt="1"/>
          </p:nvPr>
        </p:nvSpPr>
        <p:spPr>
          <a:xfrm>
            <a:off x="5377310" y="1216749"/>
            <a:ext cx="2040162" cy="3365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856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856">
                <a:solidFill>
                  <a:schemeClr val="tx2"/>
                </a:solidFill>
              </a:defRPr>
            </a:lvl2pPr>
            <a:lvl3pPr>
              <a:defRPr sz="856">
                <a:solidFill>
                  <a:schemeClr val="accent2"/>
                </a:solidFill>
              </a:defRPr>
            </a:lvl3pPr>
            <a:lvl4pPr>
              <a:defRPr sz="856">
                <a:solidFill>
                  <a:schemeClr val="accent2"/>
                </a:solidFill>
              </a:defRPr>
            </a:lvl4pPr>
            <a:lvl5pPr>
              <a:defRPr sz="856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Heading 10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Subheading 10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3" name="Text Placeholder 19"/>
          <p:cNvSpPr>
            <a:spLocks noGrp="1"/>
          </p:cNvSpPr>
          <p:nvPr>
            <p:ph type="body" sz="quarter" idx="37" hasCustomPrompt="1"/>
          </p:nvPr>
        </p:nvSpPr>
        <p:spPr>
          <a:xfrm>
            <a:off x="7671597" y="1216749"/>
            <a:ext cx="2040162" cy="3365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856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856">
                <a:solidFill>
                  <a:schemeClr val="tx2"/>
                </a:solidFill>
              </a:defRPr>
            </a:lvl2pPr>
            <a:lvl3pPr>
              <a:defRPr sz="856">
                <a:solidFill>
                  <a:schemeClr val="accent2"/>
                </a:solidFill>
              </a:defRPr>
            </a:lvl3pPr>
            <a:lvl4pPr>
              <a:defRPr sz="856">
                <a:solidFill>
                  <a:schemeClr val="accent2"/>
                </a:solidFill>
              </a:defRPr>
            </a:lvl4pPr>
            <a:lvl5pPr>
              <a:defRPr sz="856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Heading 10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Subheading 10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4" name="Text Placeholder 19"/>
          <p:cNvSpPr>
            <a:spLocks noGrp="1"/>
          </p:cNvSpPr>
          <p:nvPr>
            <p:ph type="body" sz="quarter" idx="38" hasCustomPrompt="1"/>
          </p:nvPr>
        </p:nvSpPr>
        <p:spPr>
          <a:xfrm>
            <a:off x="717934" y="3720463"/>
            <a:ext cx="2040162" cy="3365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856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856">
                <a:solidFill>
                  <a:schemeClr val="tx2"/>
                </a:solidFill>
              </a:defRPr>
            </a:lvl2pPr>
            <a:lvl3pPr>
              <a:defRPr sz="856">
                <a:solidFill>
                  <a:schemeClr val="accent2"/>
                </a:solidFill>
              </a:defRPr>
            </a:lvl3pPr>
            <a:lvl4pPr>
              <a:defRPr sz="856">
                <a:solidFill>
                  <a:schemeClr val="accent2"/>
                </a:solidFill>
              </a:defRPr>
            </a:lvl4pPr>
            <a:lvl5pPr>
              <a:defRPr sz="856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Heading 10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Subheading 10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43" name="Text Placeholder 19"/>
          <p:cNvSpPr>
            <a:spLocks noGrp="1"/>
          </p:cNvSpPr>
          <p:nvPr>
            <p:ph type="body" sz="quarter" idx="39" hasCustomPrompt="1"/>
          </p:nvPr>
        </p:nvSpPr>
        <p:spPr>
          <a:xfrm>
            <a:off x="3025209" y="3720463"/>
            <a:ext cx="2040162" cy="3365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856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856">
                <a:solidFill>
                  <a:schemeClr val="tx2"/>
                </a:solidFill>
              </a:defRPr>
            </a:lvl2pPr>
            <a:lvl3pPr>
              <a:defRPr sz="856">
                <a:solidFill>
                  <a:schemeClr val="accent2"/>
                </a:solidFill>
              </a:defRPr>
            </a:lvl3pPr>
            <a:lvl4pPr>
              <a:defRPr sz="856">
                <a:solidFill>
                  <a:schemeClr val="accent2"/>
                </a:solidFill>
              </a:defRPr>
            </a:lvl4pPr>
            <a:lvl5pPr>
              <a:defRPr sz="856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Heading 10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Subheading 10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44" name="Text Placeholder 19"/>
          <p:cNvSpPr>
            <a:spLocks noGrp="1"/>
          </p:cNvSpPr>
          <p:nvPr>
            <p:ph type="body" sz="quarter" idx="40" hasCustomPrompt="1"/>
          </p:nvPr>
        </p:nvSpPr>
        <p:spPr>
          <a:xfrm>
            <a:off x="5377310" y="3720463"/>
            <a:ext cx="2040162" cy="3365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856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856">
                <a:solidFill>
                  <a:schemeClr val="tx2"/>
                </a:solidFill>
              </a:defRPr>
            </a:lvl2pPr>
            <a:lvl3pPr>
              <a:defRPr sz="856">
                <a:solidFill>
                  <a:schemeClr val="accent2"/>
                </a:solidFill>
              </a:defRPr>
            </a:lvl3pPr>
            <a:lvl4pPr>
              <a:defRPr sz="856">
                <a:solidFill>
                  <a:schemeClr val="accent2"/>
                </a:solidFill>
              </a:defRPr>
            </a:lvl4pPr>
            <a:lvl5pPr>
              <a:defRPr sz="856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Heading 10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Subheading 10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45" name="Text Placeholder 19"/>
          <p:cNvSpPr>
            <a:spLocks noGrp="1"/>
          </p:cNvSpPr>
          <p:nvPr>
            <p:ph type="body" sz="quarter" idx="41" hasCustomPrompt="1"/>
          </p:nvPr>
        </p:nvSpPr>
        <p:spPr>
          <a:xfrm>
            <a:off x="7671597" y="3720463"/>
            <a:ext cx="2040162" cy="3365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856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856">
                <a:solidFill>
                  <a:schemeClr val="tx2"/>
                </a:solidFill>
              </a:defRPr>
            </a:lvl2pPr>
            <a:lvl3pPr>
              <a:defRPr sz="856">
                <a:solidFill>
                  <a:schemeClr val="accent2"/>
                </a:solidFill>
              </a:defRPr>
            </a:lvl3pPr>
            <a:lvl4pPr>
              <a:defRPr sz="856">
                <a:solidFill>
                  <a:schemeClr val="accent2"/>
                </a:solidFill>
              </a:defRPr>
            </a:lvl4pPr>
            <a:lvl5pPr>
              <a:defRPr sz="856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Heading 10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Subheading 10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46" name="Content Placeholder 6"/>
          <p:cNvSpPr>
            <a:spLocks noGrp="1"/>
          </p:cNvSpPr>
          <p:nvPr>
            <p:ph sz="quarter" idx="42"/>
          </p:nvPr>
        </p:nvSpPr>
        <p:spPr>
          <a:xfrm>
            <a:off x="717936" y="1677608"/>
            <a:ext cx="2037831" cy="167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01961" indent="-101961">
              <a:defRPr lang="en-US" sz="856" dirty="0" smtClean="0"/>
            </a:lvl1pPr>
            <a:lvl2pPr marL="195764" indent="-93804">
              <a:defRPr lang="en-US" sz="856" dirty="0" smtClean="0"/>
            </a:lvl2pPr>
            <a:lvl3pPr marL="297726" indent="-101961">
              <a:defRPr lang="en-US" sz="856" dirty="0" smtClean="0"/>
            </a:lvl3pPr>
            <a:lvl4pPr marL="391529" indent="-93804">
              <a:defRPr lang="en-US" sz="856" dirty="0" smtClean="0"/>
            </a:lvl4pPr>
            <a:lvl5pPr marL="493490" indent="-101961">
              <a:defRPr lang="en-US" sz="856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7" name="Content Placeholder 6"/>
          <p:cNvSpPr>
            <a:spLocks noGrp="1"/>
          </p:cNvSpPr>
          <p:nvPr>
            <p:ph sz="quarter" idx="56"/>
          </p:nvPr>
        </p:nvSpPr>
        <p:spPr>
          <a:xfrm>
            <a:off x="3024173" y="1677608"/>
            <a:ext cx="2037831" cy="167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01961" indent="-101961">
              <a:defRPr lang="en-US" sz="856" dirty="0" smtClean="0"/>
            </a:lvl1pPr>
            <a:lvl2pPr marL="195764" indent="-93804">
              <a:defRPr lang="en-US" sz="856" dirty="0" smtClean="0"/>
            </a:lvl2pPr>
            <a:lvl3pPr marL="297726" indent="-101961">
              <a:defRPr lang="en-US" sz="856" dirty="0" smtClean="0"/>
            </a:lvl3pPr>
            <a:lvl4pPr marL="391529" indent="-93804">
              <a:defRPr lang="en-US" sz="856" dirty="0" smtClean="0"/>
            </a:lvl4pPr>
            <a:lvl5pPr marL="493490" indent="-101961">
              <a:defRPr lang="en-US" sz="856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" name="Content Placeholder 6"/>
          <p:cNvSpPr>
            <a:spLocks noGrp="1"/>
          </p:cNvSpPr>
          <p:nvPr>
            <p:ph sz="quarter" idx="57"/>
          </p:nvPr>
        </p:nvSpPr>
        <p:spPr>
          <a:xfrm>
            <a:off x="5373514" y="1677608"/>
            <a:ext cx="2037831" cy="167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01961" indent="-101961">
              <a:defRPr lang="en-US" sz="856" dirty="0" smtClean="0"/>
            </a:lvl1pPr>
            <a:lvl2pPr marL="195764" indent="-93804">
              <a:defRPr lang="en-US" sz="856" dirty="0" smtClean="0"/>
            </a:lvl2pPr>
            <a:lvl3pPr marL="297726" indent="-101961">
              <a:defRPr lang="en-US" sz="856" dirty="0" smtClean="0"/>
            </a:lvl3pPr>
            <a:lvl4pPr marL="391529" indent="-93804">
              <a:defRPr lang="en-US" sz="856" dirty="0" smtClean="0"/>
            </a:lvl4pPr>
            <a:lvl5pPr marL="493490" indent="-101961">
              <a:defRPr lang="en-US" sz="856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9" name="Content Placeholder 6"/>
          <p:cNvSpPr>
            <a:spLocks noGrp="1"/>
          </p:cNvSpPr>
          <p:nvPr>
            <p:ph sz="quarter" idx="58"/>
          </p:nvPr>
        </p:nvSpPr>
        <p:spPr>
          <a:xfrm>
            <a:off x="7679106" y="1669141"/>
            <a:ext cx="2037831" cy="167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01961" indent="-101961">
              <a:defRPr lang="en-US" sz="856" dirty="0" smtClean="0"/>
            </a:lvl1pPr>
            <a:lvl2pPr marL="195764" indent="-93804">
              <a:defRPr lang="en-US" sz="856" dirty="0" smtClean="0"/>
            </a:lvl2pPr>
            <a:lvl3pPr marL="297726" indent="-101961">
              <a:defRPr lang="en-US" sz="856" dirty="0" smtClean="0"/>
            </a:lvl3pPr>
            <a:lvl4pPr marL="391529" indent="-93804">
              <a:defRPr lang="en-US" sz="856" dirty="0" smtClean="0"/>
            </a:lvl4pPr>
            <a:lvl5pPr marL="493490" indent="-101961">
              <a:defRPr lang="en-US" sz="856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0" name="Content Placeholder 6"/>
          <p:cNvSpPr>
            <a:spLocks noGrp="1"/>
          </p:cNvSpPr>
          <p:nvPr>
            <p:ph sz="quarter" idx="59"/>
          </p:nvPr>
        </p:nvSpPr>
        <p:spPr>
          <a:xfrm>
            <a:off x="717936" y="4165980"/>
            <a:ext cx="2037831" cy="167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01961" indent="-101961">
              <a:defRPr lang="en-US" sz="856" dirty="0" smtClean="0"/>
            </a:lvl1pPr>
            <a:lvl2pPr marL="195764" indent="-93804">
              <a:defRPr lang="en-US" sz="856" dirty="0" smtClean="0"/>
            </a:lvl2pPr>
            <a:lvl3pPr marL="297726" indent="-101961">
              <a:defRPr lang="en-US" sz="856" dirty="0" smtClean="0"/>
            </a:lvl3pPr>
            <a:lvl4pPr marL="391529" indent="-93804">
              <a:defRPr lang="en-US" sz="856" dirty="0" smtClean="0"/>
            </a:lvl4pPr>
            <a:lvl5pPr marL="493490" indent="-101961">
              <a:defRPr lang="en-US" sz="856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" name="Content Placeholder 6"/>
          <p:cNvSpPr>
            <a:spLocks noGrp="1"/>
          </p:cNvSpPr>
          <p:nvPr>
            <p:ph sz="quarter" idx="60"/>
          </p:nvPr>
        </p:nvSpPr>
        <p:spPr>
          <a:xfrm>
            <a:off x="3024173" y="4165980"/>
            <a:ext cx="2037831" cy="167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01961" indent="-101961">
              <a:defRPr lang="en-US" sz="856" dirty="0" smtClean="0"/>
            </a:lvl1pPr>
            <a:lvl2pPr marL="195764" indent="-93804">
              <a:defRPr lang="en-US" sz="856" dirty="0" smtClean="0"/>
            </a:lvl2pPr>
            <a:lvl3pPr marL="297726" indent="-101961">
              <a:defRPr lang="en-US" sz="856" dirty="0" smtClean="0"/>
            </a:lvl3pPr>
            <a:lvl4pPr marL="391529" indent="-93804">
              <a:defRPr lang="en-US" sz="856" dirty="0" smtClean="0"/>
            </a:lvl4pPr>
            <a:lvl5pPr marL="493490" indent="-101961">
              <a:defRPr lang="en-US" sz="856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" name="Content Placeholder 6"/>
          <p:cNvSpPr>
            <a:spLocks noGrp="1"/>
          </p:cNvSpPr>
          <p:nvPr>
            <p:ph sz="quarter" idx="61"/>
          </p:nvPr>
        </p:nvSpPr>
        <p:spPr>
          <a:xfrm>
            <a:off x="5373514" y="4165980"/>
            <a:ext cx="2037831" cy="167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01961" indent="-101961">
              <a:defRPr lang="en-US" sz="856" dirty="0" smtClean="0"/>
            </a:lvl1pPr>
            <a:lvl2pPr marL="195764" indent="-93804">
              <a:defRPr lang="en-US" sz="856" dirty="0" smtClean="0"/>
            </a:lvl2pPr>
            <a:lvl3pPr marL="297726" indent="-101961">
              <a:defRPr lang="en-US" sz="856" dirty="0" smtClean="0"/>
            </a:lvl3pPr>
            <a:lvl4pPr marL="391529" indent="-93804">
              <a:defRPr lang="en-US" sz="856" dirty="0" smtClean="0"/>
            </a:lvl4pPr>
            <a:lvl5pPr marL="493490" indent="-101961">
              <a:defRPr lang="en-US" sz="856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3" name="Content Placeholder 6"/>
          <p:cNvSpPr>
            <a:spLocks noGrp="1"/>
          </p:cNvSpPr>
          <p:nvPr>
            <p:ph sz="quarter" idx="62"/>
          </p:nvPr>
        </p:nvSpPr>
        <p:spPr>
          <a:xfrm>
            <a:off x="7679106" y="4165980"/>
            <a:ext cx="2037831" cy="167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01961" indent="-101961">
              <a:defRPr lang="en-US" sz="856" dirty="0" smtClean="0"/>
            </a:lvl1pPr>
            <a:lvl2pPr marL="195764" indent="-93804">
              <a:defRPr lang="en-US" sz="856" dirty="0" smtClean="0"/>
            </a:lvl2pPr>
            <a:lvl3pPr marL="297726" indent="-101961">
              <a:defRPr lang="en-US" sz="856" dirty="0" smtClean="0"/>
            </a:lvl3pPr>
            <a:lvl4pPr marL="391529" indent="-93804">
              <a:defRPr lang="en-US" sz="856" dirty="0" smtClean="0"/>
            </a:lvl4pPr>
            <a:lvl5pPr marL="493490" indent="-101961">
              <a:defRPr lang="en-US" sz="856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pyright"/>
          <p:cNvSpPr txBox="1">
            <a:spLocks noChangeArrowheads="1"/>
          </p:cNvSpPr>
          <p:nvPr userDrawn="1"/>
        </p:nvSpPr>
        <p:spPr bwMode="gray">
          <a:xfrm>
            <a:off x="500484" y="6554660"/>
            <a:ext cx="41678" cy="9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GB" sz="599">
                <a:solidFill>
                  <a:schemeClr val="accent3"/>
                </a:solidFill>
                <a:cs typeface="Arial" charset="0"/>
              </a:rPr>
              <a:t> 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207183-31D0-4101-92CA-8BCCF8817E76}"/>
              </a:ext>
            </a:extLst>
          </p:cNvPr>
          <p:cNvSpPr>
            <a:spLocks noGrp="1"/>
          </p:cNvSpPr>
          <p:nvPr>
            <p:ph type="dt" sz="half" idx="63"/>
          </p:nvPr>
        </p:nvSpPr>
        <p:spPr/>
        <p:txBody>
          <a:bodyPr/>
          <a:lstStyle/>
          <a:p>
            <a:r>
              <a:rPr lang="en-US"/>
              <a:t>21st April 2021</a:t>
            </a:r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4D6F63F-DCDA-41D1-97A5-E7630213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59E5EB52-446D-4668-BE8D-21A4FD83E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936" y="6455405"/>
            <a:ext cx="2348822" cy="181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EEBF-101B-4448-A4EC-BD6AE13E60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547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1/3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28"/>
          </p:nvPr>
        </p:nvSpPr>
        <p:spPr>
          <a:xfrm>
            <a:off x="4041839" y="1727229"/>
            <a:ext cx="5677902" cy="4100513"/>
          </a:xfrm>
          <a:prstGeom prst="rect">
            <a:avLst/>
          </a:prstGeom>
        </p:spPr>
        <p:txBody>
          <a:bodyPr/>
          <a:lstStyle>
            <a:lvl1pPr>
              <a:defRPr sz="1028"/>
            </a:lvl1pPr>
            <a:lvl2pPr>
              <a:defRPr sz="1028"/>
            </a:lvl2pPr>
            <a:lvl3pPr>
              <a:defRPr sz="1028"/>
            </a:lvl3pPr>
            <a:lvl4pPr>
              <a:defRPr sz="1028"/>
            </a:lvl4pPr>
            <a:lvl5pPr>
              <a:defRPr sz="102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ontent Placeholder 2"/>
          <p:cNvSpPr>
            <a:spLocks noGrp="1"/>
          </p:cNvSpPr>
          <p:nvPr>
            <p:ph idx="27"/>
          </p:nvPr>
        </p:nvSpPr>
        <p:spPr>
          <a:xfrm>
            <a:off x="717934" y="1727229"/>
            <a:ext cx="2892582" cy="4100513"/>
          </a:xfrm>
          <a:prstGeom prst="rect">
            <a:avLst/>
          </a:prstGeom>
        </p:spPr>
        <p:txBody>
          <a:bodyPr/>
          <a:lstStyle>
            <a:lvl1pPr>
              <a:defRPr sz="1028"/>
            </a:lvl1pPr>
            <a:lvl2pPr>
              <a:defRPr sz="1028"/>
            </a:lvl2pPr>
            <a:lvl3pPr>
              <a:defRPr sz="1028"/>
            </a:lvl3pPr>
            <a:lvl4pPr>
              <a:defRPr sz="1028"/>
            </a:lvl4pPr>
            <a:lvl5pPr>
              <a:defRPr sz="102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719658" y="1208117"/>
            <a:ext cx="2890856" cy="3365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899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899">
                <a:solidFill>
                  <a:schemeClr val="tx2"/>
                </a:solidFill>
              </a:defRPr>
            </a:lvl2pPr>
            <a:lvl3pPr>
              <a:defRPr sz="856">
                <a:solidFill>
                  <a:schemeClr val="accent2"/>
                </a:solidFill>
              </a:defRPr>
            </a:lvl3pPr>
            <a:lvl4pPr>
              <a:defRPr sz="856">
                <a:solidFill>
                  <a:schemeClr val="accent2"/>
                </a:solidFill>
              </a:defRPr>
            </a:lvl4pPr>
            <a:lvl5pPr>
              <a:defRPr sz="856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Heading 10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Subheading 10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4045290" y="1208117"/>
            <a:ext cx="5677902" cy="3365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856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856">
                <a:solidFill>
                  <a:schemeClr val="tx2"/>
                </a:solidFill>
              </a:defRPr>
            </a:lvl2pPr>
            <a:lvl3pPr>
              <a:defRPr sz="856">
                <a:solidFill>
                  <a:schemeClr val="accent2"/>
                </a:solidFill>
              </a:defRPr>
            </a:lvl3pPr>
            <a:lvl4pPr>
              <a:defRPr sz="856">
                <a:solidFill>
                  <a:schemeClr val="accent2"/>
                </a:solidFill>
              </a:defRPr>
            </a:lvl4pPr>
            <a:lvl5pPr>
              <a:defRPr sz="856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Heading 10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Subheading 10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3" name="Copyright"/>
          <p:cNvSpPr txBox="1">
            <a:spLocks noChangeArrowheads="1"/>
          </p:cNvSpPr>
          <p:nvPr userDrawn="1"/>
        </p:nvSpPr>
        <p:spPr bwMode="gray">
          <a:xfrm>
            <a:off x="500484" y="6554660"/>
            <a:ext cx="41678" cy="9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GB" sz="599">
                <a:solidFill>
                  <a:schemeClr val="accent3"/>
                </a:solidFill>
                <a:cs typeface="Arial" charset="0"/>
              </a:rPr>
              <a:t>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082A48-CFD0-45BA-B792-2A0E4176C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EEFD2-FE96-4F19-988B-68FE577BA677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r>
              <a:rPr lang="en-US"/>
              <a:t>21st April 2021</a:t>
            </a:r>
            <a:endParaRPr lang="en-GB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65D377D4-9919-4659-925B-9C60F15FD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936" y="6455405"/>
            <a:ext cx="2348822" cy="181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EEBF-101B-4448-A4EC-BD6AE13E60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887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/3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717932" y="1209181"/>
            <a:ext cx="5864290" cy="3365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899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899">
                <a:solidFill>
                  <a:schemeClr val="tx2"/>
                </a:solidFill>
              </a:defRPr>
            </a:lvl2pPr>
            <a:lvl3pPr>
              <a:defRPr sz="856">
                <a:solidFill>
                  <a:schemeClr val="accent2"/>
                </a:solidFill>
              </a:defRPr>
            </a:lvl3pPr>
            <a:lvl4pPr>
              <a:defRPr sz="856">
                <a:solidFill>
                  <a:schemeClr val="accent2"/>
                </a:solidFill>
              </a:defRPr>
            </a:lvl4pPr>
            <a:lvl5pPr>
              <a:defRPr sz="856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Heading 10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Subheading 10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6949073" y="1209181"/>
            <a:ext cx="2772393" cy="3365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899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899">
                <a:solidFill>
                  <a:schemeClr val="tx2"/>
                </a:solidFill>
              </a:defRPr>
            </a:lvl2pPr>
            <a:lvl3pPr>
              <a:defRPr sz="856">
                <a:solidFill>
                  <a:schemeClr val="accent2"/>
                </a:solidFill>
              </a:defRPr>
            </a:lvl3pPr>
            <a:lvl4pPr>
              <a:defRPr sz="856">
                <a:solidFill>
                  <a:schemeClr val="accent2"/>
                </a:solidFill>
              </a:defRPr>
            </a:lvl4pPr>
            <a:lvl5pPr>
              <a:defRPr sz="856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Heading 10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Subheading 10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>
            <p:ph idx="28"/>
          </p:nvPr>
        </p:nvSpPr>
        <p:spPr>
          <a:xfrm>
            <a:off x="6949073" y="1728293"/>
            <a:ext cx="2772393" cy="4100513"/>
          </a:xfrm>
          <a:prstGeom prst="rect">
            <a:avLst/>
          </a:prstGeom>
        </p:spPr>
        <p:txBody>
          <a:bodyPr/>
          <a:lstStyle>
            <a:lvl1pPr>
              <a:defRPr sz="1028"/>
            </a:lvl1pPr>
            <a:lvl2pPr>
              <a:defRPr sz="1028"/>
            </a:lvl2pPr>
            <a:lvl3pPr>
              <a:defRPr sz="1028"/>
            </a:lvl3pPr>
            <a:lvl4pPr>
              <a:defRPr sz="1028"/>
            </a:lvl4pPr>
            <a:lvl5pPr>
              <a:defRPr sz="102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Content Placeholder 2"/>
          <p:cNvSpPr>
            <a:spLocks noGrp="1"/>
          </p:cNvSpPr>
          <p:nvPr>
            <p:ph idx="27"/>
          </p:nvPr>
        </p:nvSpPr>
        <p:spPr>
          <a:xfrm>
            <a:off x="717934" y="1728293"/>
            <a:ext cx="5862564" cy="4100513"/>
          </a:xfrm>
          <a:prstGeom prst="rect">
            <a:avLst/>
          </a:prstGeom>
        </p:spPr>
        <p:txBody>
          <a:bodyPr/>
          <a:lstStyle>
            <a:lvl1pPr>
              <a:defRPr sz="1028"/>
            </a:lvl1pPr>
            <a:lvl2pPr>
              <a:defRPr sz="1028"/>
            </a:lvl2pPr>
            <a:lvl3pPr>
              <a:defRPr sz="1028"/>
            </a:lvl3pPr>
            <a:lvl4pPr>
              <a:defRPr sz="1028"/>
            </a:lvl4pPr>
            <a:lvl5pPr>
              <a:defRPr sz="102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Copyright"/>
          <p:cNvSpPr txBox="1">
            <a:spLocks noChangeArrowheads="1"/>
          </p:cNvSpPr>
          <p:nvPr userDrawn="1"/>
        </p:nvSpPr>
        <p:spPr bwMode="gray">
          <a:xfrm>
            <a:off x="500484" y="6554660"/>
            <a:ext cx="41678" cy="9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GB" sz="599">
                <a:solidFill>
                  <a:schemeClr val="accent3"/>
                </a:solidFill>
                <a:cs typeface="Arial" charset="0"/>
              </a:rPr>
              <a:t>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D3FF88-6591-44F7-81B4-5BAE2B27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FB584-B71A-4716-AFA7-A4FDDD10D5CD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r>
              <a:rPr lang="en-US"/>
              <a:t>21st April 2021</a:t>
            </a:r>
            <a:endParaRPr lang="en-GB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A6CC0892-4FF6-4196-A7B8-142FAB97D2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936" y="6455405"/>
            <a:ext cx="2348822" cy="181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EEBF-101B-4448-A4EC-BD6AE13E60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33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- large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717935" y="1209185"/>
            <a:ext cx="2974735" cy="383857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28" b="1">
                <a:solidFill>
                  <a:srgbClr val="80808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133307" y="1209181"/>
            <a:ext cx="5798707" cy="4624388"/>
          </a:xfrm>
          <a:prstGeom prst="rect">
            <a:avLst/>
          </a:prstGeom>
        </p:spPr>
        <p:txBody>
          <a:bodyPr/>
          <a:lstStyle>
            <a:lvl1pPr>
              <a:defRPr sz="1028"/>
            </a:lvl1pPr>
            <a:lvl2pPr>
              <a:defRPr sz="1028"/>
            </a:lvl2pPr>
            <a:lvl3pPr>
              <a:defRPr sz="1028"/>
            </a:lvl3pPr>
            <a:lvl4pPr>
              <a:defRPr sz="1028"/>
            </a:lvl4pPr>
            <a:lvl5pPr>
              <a:defRPr sz="102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Copyright"/>
          <p:cNvSpPr txBox="1">
            <a:spLocks noChangeArrowheads="1"/>
          </p:cNvSpPr>
          <p:nvPr userDrawn="1"/>
        </p:nvSpPr>
        <p:spPr bwMode="gray">
          <a:xfrm>
            <a:off x="500484" y="6554660"/>
            <a:ext cx="41678" cy="9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GB" sz="599">
                <a:solidFill>
                  <a:schemeClr val="accent3"/>
                </a:solidFill>
                <a:cs typeface="Arial" charset="0"/>
              </a:rPr>
              <a:t>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7F93F-BD47-4CD1-8546-C4EFB0B1D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D7F92F-FD32-42B5-8A1C-94613B24D41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21st April 2021</a:t>
            </a:r>
            <a:endParaRPr lang="en-GB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149ECDDD-8F9C-49AF-A64F-4648CCA03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936" y="6455405"/>
            <a:ext cx="2348822" cy="181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EEBF-101B-4448-A4EC-BD6AE13E60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4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cID"/>
          <p:cNvSpPr txBox="1"/>
          <p:nvPr/>
        </p:nvSpPr>
        <p:spPr>
          <a:xfrm>
            <a:off x="1377858" y="6561198"/>
            <a:ext cx="65" cy="79317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spAutoFit/>
          </a:bodyPr>
          <a:lstStyle/>
          <a:p>
            <a:pPr algn="l"/>
            <a:endParaRPr kumimoji="0" lang="de-DE" sz="599" b="0" i="0" u="none" baseline="0">
              <a:solidFill>
                <a:schemeClr val="accent3"/>
              </a:solidFill>
            </a:endParaRPr>
          </a:p>
        </p:txBody>
      </p:sp>
      <p:sp>
        <p:nvSpPr>
          <p:cNvPr id="7" name="Copyright"/>
          <p:cNvSpPr txBox="1">
            <a:spLocks noChangeArrowheads="1"/>
          </p:cNvSpPr>
          <p:nvPr/>
        </p:nvSpPr>
        <p:spPr bwMode="gray">
          <a:xfrm>
            <a:off x="500484" y="6554660"/>
            <a:ext cx="41678" cy="9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GB" sz="599">
                <a:solidFill>
                  <a:schemeClr val="accent3"/>
                </a:solidFill>
                <a:cs typeface="Arial" charset="0"/>
              </a:rPr>
              <a:t>  </a:t>
            </a:r>
          </a:p>
        </p:txBody>
      </p:sp>
      <p:sp>
        <p:nvSpPr>
          <p:cNvPr id="8" name="DocID"/>
          <p:cNvSpPr txBox="1"/>
          <p:nvPr userDrawn="1"/>
        </p:nvSpPr>
        <p:spPr>
          <a:xfrm>
            <a:off x="1377858" y="6561198"/>
            <a:ext cx="65" cy="79317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spAutoFit/>
          </a:bodyPr>
          <a:lstStyle/>
          <a:p>
            <a:pPr algn="l"/>
            <a:endParaRPr kumimoji="0" lang="de-DE" sz="599" b="0" i="0" u="none" baseline="0">
              <a:solidFill>
                <a:schemeClr val="accent3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63DA26-D5C7-4B48-A0DD-208BC754CBCB}"/>
              </a:ext>
            </a:extLst>
          </p:cNvPr>
          <p:cNvSpPr/>
          <p:nvPr userDrawn="1"/>
        </p:nvSpPr>
        <p:spPr>
          <a:xfrm flipV="1">
            <a:off x="0" y="6120001"/>
            <a:ext cx="10439400" cy="737995"/>
          </a:xfrm>
          <a:prstGeom prst="rect">
            <a:avLst/>
          </a:prstGeom>
          <a:solidFill>
            <a:srgbClr val="202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56" b="0" i="0">
              <a:latin typeface="Arial Regular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DB2629-9242-403E-8AD6-B553AD91E391}"/>
              </a:ext>
            </a:extLst>
          </p:cNvPr>
          <p:cNvCxnSpPr/>
          <p:nvPr userDrawn="1"/>
        </p:nvCxnSpPr>
        <p:spPr>
          <a:xfrm>
            <a:off x="686872" y="3438525"/>
            <a:ext cx="9395287" cy="0"/>
          </a:xfrm>
          <a:prstGeom prst="line">
            <a:avLst/>
          </a:prstGeom>
          <a:ln w="3175">
            <a:solidFill>
              <a:srgbClr val="202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80588A99-42BF-4ADF-8926-546C4DC9C7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6871" y="1876429"/>
            <a:ext cx="9174384" cy="1138971"/>
          </a:xfrm>
        </p:spPr>
        <p:txBody>
          <a:bodyPr lIns="0" anchor="b" anchorCtr="0">
            <a:normAutofit/>
          </a:bodyPr>
          <a:lstStyle>
            <a:lvl1pPr>
              <a:defRPr sz="2740">
                <a:solidFill>
                  <a:srgbClr val="202B5B"/>
                </a:solidFill>
              </a:defRPr>
            </a:lvl1pPr>
          </a:lstStyle>
          <a:p>
            <a:r>
              <a:rPr lang="en-US" sz="2740">
                <a:solidFill>
                  <a:srgbClr val="202B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67AEBE4-A10C-41BE-8E30-8C3920DA50F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6871" y="3024925"/>
            <a:ext cx="8943125" cy="290513"/>
          </a:xfrm>
        </p:spPr>
        <p:txBody>
          <a:bodyPr lIns="0">
            <a:normAutofit/>
          </a:bodyPr>
          <a:lstStyle>
            <a:lvl1pPr marL="0" indent="0">
              <a:buNone/>
              <a:defRPr sz="1199" baseline="0">
                <a:solidFill>
                  <a:srgbClr val="202B5B"/>
                </a:solidFill>
              </a:defRPr>
            </a:lvl1pPr>
          </a:lstStyle>
          <a:p>
            <a:r>
              <a:rPr lang="en-US" sz="1199">
                <a:solidFill>
                  <a:srgbClr val="202B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349FF34-D8D0-4BD8-9024-AA8AE3B42A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1468" r="37896"/>
          <a:stretch/>
        </p:blipFill>
        <p:spPr>
          <a:xfrm>
            <a:off x="8932925" y="-2"/>
            <a:ext cx="1506476" cy="2097789"/>
          </a:xfrm>
          <a:prstGeom prst="rect">
            <a:avLst/>
          </a:prstGeom>
        </p:spPr>
      </p:pic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BB96C5A3-E309-407C-8EAF-7A7E3B52C4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49" y="6225701"/>
            <a:ext cx="2816480" cy="56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no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8BC19B-DA3A-44C8-B5A1-73259A754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21st April 2021</a:t>
            </a:r>
            <a:endParaRPr lang="en-GB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E0D6193C-459E-41A3-8B36-E9FDC2ED30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936" y="6455405"/>
            <a:ext cx="2348822" cy="181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EEBF-101B-4448-A4EC-BD6AE13E60E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A92DAD7-2E62-44A9-822F-69857B4AA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936" y="365126"/>
            <a:ext cx="9003530" cy="2921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338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4113A9E-0F9A-473E-A30B-2CC12DA6B596}"/>
              </a:ext>
            </a:extLst>
          </p:cNvPr>
          <p:cNvSpPr/>
          <p:nvPr userDrawn="1"/>
        </p:nvSpPr>
        <p:spPr>
          <a:xfrm>
            <a:off x="0" y="0"/>
            <a:ext cx="10439400" cy="6858000"/>
          </a:xfrm>
          <a:prstGeom prst="rect">
            <a:avLst/>
          </a:prstGeom>
          <a:solidFill>
            <a:srgbClr val="202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56"/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8E189A48-56CC-4471-B037-AB7D17C55736}"/>
              </a:ext>
            </a:extLst>
          </p:cNvPr>
          <p:cNvSpPr txBox="1">
            <a:spLocks/>
          </p:cNvSpPr>
          <p:nvPr userDrawn="1"/>
        </p:nvSpPr>
        <p:spPr>
          <a:xfrm>
            <a:off x="3073197" y="5714170"/>
            <a:ext cx="4293009" cy="77372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99" b="1">
                <a:solidFill>
                  <a:srgbClr val="D0D0D0"/>
                </a:solidFill>
              </a:rPr>
              <a:t>1 Welbeck Street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99" b="1">
                <a:solidFill>
                  <a:srgbClr val="D0D0D0"/>
                </a:solidFill>
              </a:rPr>
              <a:t>London W1G 0AR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99" b="1">
                <a:solidFill>
                  <a:srgbClr val="D0D0D0"/>
                </a:solidFill>
              </a:rPr>
              <a:t>United Kingdom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14D3D8-810C-4205-B07D-6CE183354C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45" y="2719012"/>
            <a:ext cx="1581110" cy="141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1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"/>
            <a:ext cx="10439400" cy="108065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856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F48E53-25EF-E447-BF3D-017AD2E53160}"/>
              </a:ext>
            </a:extLst>
          </p:cNvPr>
          <p:cNvSpPr/>
          <p:nvPr userDrawn="1"/>
        </p:nvSpPr>
        <p:spPr>
          <a:xfrm>
            <a:off x="0" y="0"/>
            <a:ext cx="10439400" cy="6858000"/>
          </a:xfrm>
          <a:prstGeom prst="rect">
            <a:avLst/>
          </a:prstGeom>
          <a:solidFill>
            <a:srgbClr val="D1D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56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742F4A-DD80-8045-B2DD-BCC1ADEFFF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30496" y="4629456"/>
            <a:ext cx="978409" cy="874528"/>
          </a:xfrm>
          <a:prstGeom prst="rect">
            <a:avLst/>
          </a:prstGeom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94E10B79-1486-DD4A-B7DF-CD6C2DA3DC2B}"/>
              </a:ext>
            </a:extLst>
          </p:cNvPr>
          <p:cNvSpPr txBox="1">
            <a:spLocks/>
          </p:cNvSpPr>
          <p:nvPr userDrawn="1"/>
        </p:nvSpPr>
        <p:spPr>
          <a:xfrm>
            <a:off x="3073197" y="5709027"/>
            <a:ext cx="4293009" cy="77372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99" b="1">
                <a:solidFill>
                  <a:srgbClr val="202B5B"/>
                </a:solidFill>
              </a:rPr>
              <a:t>1 Welbeck Street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99" b="1">
                <a:solidFill>
                  <a:srgbClr val="202B5B"/>
                </a:solidFill>
              </a:rPr>
              <a:t>London W1G 0AR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99" b="1">
                <a:solidFill>
                  <a:srgbClr val="202B5B"/>
                </a:solidFill>
              </a:rPr>
              <a:t>United Kingdom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4C3290B-7D83-4A4F-820E-2C02A5C152EC}"/>
              </a:ext>
            </a:extLst>
          </p:cNvPr>
          <p:cNvSpPr txBox="1">
            <a:spLocks/>
          </p:cNvSpPr>
          <p:nvPr userDrawn="1"/>
        </p:nvSpPr>
        <p:spPr>
          <a:xfrm>
            <a:off x="556176" y="2461849"/>
            <a:ext cx="9327052" cy="1688123"/>
          </a:xfrm>
          <a:prstGeom prst="rect">
            <a:avLst/>
          </a:prstGeom>
        </p:spPr>
        <p:txBody>
          <a:bodyPr vert="horz" lIns="0" tIns="39148" rIns="78296" bIns="39148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rial Regular"/>
                <a:ea typeface="+mj-ea"/>
                <a:cs typeface="+mj-cs"/>
              </a:defRPr>
            </a:lvl1pPr>
          </a:lstStyle>
          <a:p>
            <a:pPr algn="ctr"/>
            <a:r>
              <a:rPr lang="en-US" sz="2740">
                <a:solidFill>
                  <a:srgbClr val="202B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407661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2130426"/>
            <a:ext cx="887349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5910" y="3886200"/>
            <a:ext cx="73075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3F518-030C-46EB-BF28-2FE2407EA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BDC18-A099-48FC-BBDC-23316971E19F}" type="datetimeFigureOut">
              <a:rPr lang="en-GB"/>
              <a:pPr>
                <a:defRPr/>
              </a:pPr>
              <a:t>01/12/2023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04C2D-8A67-4650-B103-2C6F51CF3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ECBF4-2102-4398-9E5E-A66B46F50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FDD42-41B3-4CAA-9B12-D2E7605BB3C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383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E8B63-695F-40C6-B664-3B7BD24CA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A4DB2-3AB0-4D3F-A38C-B530613DE6C1}" type="datetimeFigureOut">
              <a:rPr lang="en-GB"/>
              <a:pPr>
                <a:defRPr/>
              </a:pPr>
              <a:t>01/12/2023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A412B-3B0F-497D-AF31-72A9C9ADD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64858-AEEF-44C6-B291-107F05C44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80D82-9AA7-4648-8616-D545F36A317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13853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641" y="4406901"/>
            <a:ext cx="887349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641" y="2906713"/>
            <a:ext cx="887349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FD9BC-768E-4E82-A489-477E3A81F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42FDE-06EE-47C3-90FB-49C54D95B7E5}" type="datetimeFigureOut">
              <a:rPr lang="en-GB"/>
              <a:pPr>
                <a:defRPr/>
              </a:pPr>
              <a:t>01/12/2023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E2025-B6C6-4864-B798-4F76E16D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628E1-6AD6-4BAA-819B-28C59393B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4276E-7C3B-4106-B7F3-F0A5486C97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06462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1970" y="1600201"/>
            <a:ext cx="461073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6695" y="1600201"/>
            <a:ext cx="461073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66AE71-41BE-45C6-B988-A7FA7B33F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C2EAB-51A1-4128-B3FE-39B6CAEE1F7B}" type="datetimeFigureOut">
              <a:rPr lang="en-GB"/>
              <a:pPr>
                <a:defRPr/>
              </a:pPr>
              <a:t>01/12/2023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16B22B-2510-4B3D-8BF0-396769E68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68133C-F472-4961-A2A3-9660507A8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6F092-C647-4378-BDF3-180F5D66594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73299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970" y="1535113"/>
            <a:ext cx="461254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" y="2174875"/>
            <a:ext cx="461254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03071" y="1535113"/>
            <a:ext cx="461436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3071" y="2174875"/>
            <a:ext cx="46143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2212F88-67AE-4A2F-ADE5-7A4E69D32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9DEEB-48AF-4BBF-835E-64ABA6F2C57B}" type="datetimeFigureOut">
              <a:rPr lang="en-GB"/>
              <a:pPr>
                <a:defRPr/>
              </a:pPr>
              <a:t>01/12/2023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2094D38-168F-41C2-A2F3-440F05C20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DE55AB0-1B86-4EE4-86E4-412B50FD5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97B90-C7E2-4FD7-B055-1105158A18C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8594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A35DCFB-831E-45C3-874E-ACDA583BC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DE619-D37F-4BC7-9C80-0363D61F67AC}" type="datetimeFigureOut">
              <a:rPr lang="en-GB"/>
              <a:pPr>
                <a:defRPr/>
              </a:pPr>
              <a:t>01/12/2023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2FEE35C-1B22-45F7-B9E7-E061AF631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C81D751-E608-4F72-99D6-A56FB483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5FE1E-AC7C-49A5-B54E-E40FDA4A6E8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695120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29D6E0E-7C49-4639-BF02-178641900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6D10D-82D5-4457-BEE7-F10DF66B835D}" type="datetimeFigureOut">
              <a:rPr lang="en-GB"/>
              <a:pPr>
                <a:defRPr/>
              </a:pPr>
              <a:t>01/12/2023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3EC9F1E-65AC-44F8-A811-9A16B6982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0709FE2-C378-46CE-8CA7-7BD3FB425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2569E-82A8-4912-A3BA-3E9F1AF3723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6740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2FD55E9-020A-41AC-85AC-893FFAAFA896}"/>
              </a:ext>
            </a:extLst>
          </p:cNvPr>
          <p:cNvSpPr/>
          <p:nvPr userDrawn="1"/>
        </p:nvSpPr>
        <p:spPr>
          <a:xfrm>
            <a:off x="1" y="0"/>
            <a:ext cx="10440705" cy="6858000"/>
          </a:xfrm>
          <a:prstGeom prst="rect">
            <a:avLst/>
          </a:prstGeom>
          <a:solidFill>
            <a:srgbClr val="202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56" b="0" i="0">
              <a:latin typeface="Arial Regular"/>
            </a:endParaRPr>
          </a:p>
        </p:txBody>
      </p:sp>
      <p:sp>
        <p:nvSpPr>
          <p:cNvPr id="6" name="Copyright"/>
          <p:cNvSpPr txBox="1">
            <a:spLocks noChangeArrowheads="1"/>
          </p:cNvSpPr>
          <p:nvPr/>
        </p:nvSpPr>
        <p:spPr bwMode="gray">
          <a:xfrm>
            <a:off x="500484" y="6554660"/>
            <a:ext cx="41678" cy="9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GB" sz="599">
                <a:solidFill>
                  <a:schemeClr val="accent3"/>
                </a:solidFill>
                <a:cs typeface="Arial" charset="0"/>
              </a:rPr>
              <a:t>  </a:t>
            </a:r>
          </a:p>
        </p:txBody>
      </p:sp>
      <p:sp>
        <p:nvSpPr>
          <p:cNvPr id="4" name="DocID"/>
          <p:cNvSpPr txBox="1"/>
          <p:nvPr/>
        </p:nvSpPr>
        <p:spPr>
          <a:xfrm>
            <a:off x="1377858" y="6561198"/>
            <a:ext cx="65" cy="79317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spAutoFit/>
          </a:bodyPr>
          <a:lstStyle/>
          <a:p>
            <a:pPr algn="l"/>
            <a:endParaRPr kumimoji="0" lang="de-DE" sz="599" b="0" i="0" u="none" baseline="0">
              <a:solidFill>
                <a:schemeClr val="accent3"/>
              </a:solidFill>
            </a:endParaRPr>
          </a:p>
        </p:txBody>
      </p:sp>
      <p:sp>
        <p:nvSpPr>
          <p:cNvPr id="9" name="DocID"/>
          <p:cNvSpPr txBox="1"/>
          <p:nvPr userDrawn="1"/>
        </p:nvSpPr>
        <p:spPr>
          <a:xfrm>
            <a:off x="1377858" y="6561198"/>
            <a:ext cx="65" cy="79317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spAutoFit/>
          </a:bodyPr>
          <a:lstStyle/>
          <a:p>
            <a:pPr algn="l"/>
            <a:endParaRPr kumimoji="0" lang="de-DE" sz="599" b="0" i="0" u="none" baseline="0">
              <a:solidFill>
                <a:schemeClr val="accent3"/>
              </a:solidFill>
            </a:endParaRPr>
          </a:p>
        </p:txBody>
      </p:sp>
      <p:sp>
        <p:nvSpPr>
          <p:cNvPr id="10" name="SectionTitle">
            <a:extLst>
              <a:ext uri="{FF2B5EF4-FFF2-40B4-BE49-F238E27FC236}">
                <a16:creationId xmlns:a16="http://schemas.microsoft.com/office/drawing/2014/main" id="{FBDCF498-31A0-4429-B97E-5920D7D758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70190" y="2934392"/>
            <a:ext cx="6467002" cy="914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98" b="1">
                <a:solidFill>
                  <a:srgbClr val="F2F2F2"/>
                </a:solidFill>
              </a:defRPr>
            </a:lvl1pPr>
            <a:lvl2pPr marL="0" indent="0">
              <a:spcBef>
                <a:spcPts val="0"/>
              </a:spcBef>
              <a:buNone/>
              <a:defRPr sz="2398" b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ectionNumber">
            <a:extLst>
              <a:ext uri="{FF2B5EF4-FFF2-40B4-BE49-F238E27FC236}">
                <a16:creationId xmlns:a16="http://schemas.microsoft.com/office/drawing/2014/main" id="{55C8FDD9-A224-41FA-8FB9-CD9F57BA01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3581" y="2934392"/>
            <a:ext cx="2633203" cy="9144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398">
                <a:solidFill>
                  <a:srgbClr val="F2F2F2"/>
                </a:solidFill>
              </a:defRPr>
            </a:lvl1pPr>
          </a:lstStyle>
          <a:p>
            <a:pPr lvl="0"/>
            <a:r>
              <a:rPr lang="en-US"/>
              <a:t>Section #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83F42-3A3C-4323-B2AA-9CDCE987E9D5}"/>
              </a:ext>
            </a:extLst>
          </p:cNvPr>
          <p:cNvCxnSpPr/>
          <p:nvPr userDrawn="1"/>
        </p:nvCxnSpPr>
        <p:spPr bwMode="auto">
          <a:xfrm>
            <a:off x="3298486" y="2859582"/>
            <a:ext cx="0" cy="1064029"/>
          </a:xfrm>
          <a:prstGeom prst="line">
            <a:avLst/>
          </a:prstGeom>
          <a:noFill/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0132B5-1075-4FD3-BA01-C2CE0758089E}"/>
              </a:ext>
            </a:extLst>
          </p:cNvPr>
          <p:cNvCxnSpPr/>
          <p:nvPr userDrawn="1"/>
        </p:nvCxnSpPr>
        <p:spPr bwMode="auto">
          <a:xfrm>
            <a:off x="3298486" y="2859582"/>
            <a:ext cx="0" cy="1064029"/>
          </a:xfrm>
          <a:prstGeom prst="line">
            <a:avLst/>
          </a:prstGeom>
          <a:noFill/>
          <a:ln w="9525" cap="flat" cmpd="sng" algn="ctr">
            <a:solidFill>
              <a:srgbClr val="E2E2E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27762C9-7574-4E89-A120-FDE9C763A4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112" b="51248"/>
          <a:stretch/>
        </p:blipFill>
        <p:spPr>
          <a:xfrm>
            <a:off x="2" y="4744777"/>
            <a:ext cx="1763867" cy="211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224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970" y="273050"/>
            <a:ext cx="34344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515" y="273051"/>
            <a:ext cx="58359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970" y="1435101"/>
            <a:ext cx="34344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3213F5-9CE3-4F38-A141-38812EC71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70766-5328-4F6E-88A5-93E3FB82AA30}" type="datetimeFigureOut">
              <a:rPr lang="en-GB"/>
              <a:pPr>
                <a:defRPr/>
              </a:pPr>
              <a:t>01/12/2023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97183A-BAB0-46ED-9796-90D27B984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F1DCBF-AB86-4287-8B00-DFDD173F3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EA8A3-BC8E-42CC-A5F1-4CCDF450538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789054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6195" y="4800600"/>
            <a:ext cx="62636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46195" y="612775"/>
            <a:ext cx="626364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46195" y="5367338"/>
            <a:ext cx="62636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20134D-E9C8-4B2E-A4C0-43B46EC56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2C09E-8DEB-4A98-83E1-FEA9ECDB2B08}" type="datetimeFigureOut">
              <a:rPr lang="en-GB"/>
              <a:pPr>
                <a:defRPr/>
              </a:pPr>
              <a:t>01/12/2023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13E87AD-6C0E-43D4-8953-03EDDCEF2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703F36-778B-4580-9124-C27D76F24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67E17-8004-4ADA-B99C-5BF7B9049E6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05451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016C1-7AF4-45A4-8247-D60319A91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C68F1-2596-43D9-939D-E47F506EFD7C}" type="datetimeFigureOut">
              <a:rPr lang="en-GB"/>
              <a:pPr>
                <a:defRPr/>
              </a:pPr>
              <a:t>01/12/2023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A6C66-7525-4B0A-B480-C34EFEB01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2D03B-29B2-42CD-AD4F-FAF37B0F3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5A30C-E6DD-4B66-9548-C75F5F7F8B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81955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68565" y="274639"/>
            <a:ext cx="2348865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1970" y="274639"/>
            <a:ext cx="687260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F9E14-520F-4101-AC3F-7A5B0EE34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F7C18-5CBC-4326-BAC6-9BB31BD494F7}" type="datetimeFigureOut">
              <a:rPr lang="en-GB"/>
              <a:pPr>
                <a:defRPr/>
              </a:pPr>
              <a:t>01/12/2023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959C0-5337-42FA-8A09-2E7611FDE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1C40F-7135-4472-B571-7A60C77D8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C7A7B-077C-4634-89A0-DF693B7B4F9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17545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7E464-6101-4E1C-AFFC-FE273B23FE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925" y="1122363"/>
            <a:ext cx="7829550" cy="2387600"/>
          </a:xfrm>
        </p:spPr>
        <p:txBody>
          <a:bodyPr anchor="b"/>
          <a:lstStyle>
            <a:lvl1pPr algn="ctr">
              <a:defRPr sz="513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0C7844-4E42-41B8-9082-7CF9536E6E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4925" y="3602038"/>
            <a:ext cx="7829550" cy="1655762"/>
          </a:xfrm>
        </p:spPr>
        <p:txBody>
          <a:bodyPr/>
          <a:lstStyle>
            <a:lvl1pPr marL="0" indent="0" algn="ctr">
              <a:buNone/>
              <a:defRPr sz="2055"/>
            </a:lvl1pPr>
            <a:lvl2pPr marL="391500" indent="0" algn="ctr">
              <a:buNone/>
              <a:defRPr sz="1713"/>
            </a:lvl2pPr>
            <a:lvl3pPr marL="783001" indent="0" algn="ctr">
              <a:buNone/>
              <a:defRPr sz="1541"/>
            </a:lvl3pPr>
            <a:lvl4pPr marL="1174501" indent="0" algn="ctr">
              <a:buNone/>
              <a:defRPr sz="1370"/>
            </a:lvl4pPr>
            <a:lvl5pPr marL="1566001" indent="0" algn="ctr">
              <a:buNone/>
              <a:defRPr sz="1370"/>
            </a:lvl5pPr>
            <a:lvl6pPr marL="1957502" indent="0" algn="ctr">
              <a:buNone/>
              <a:defRPr sz="1370"/>
            </a:lvl6pPr>
            <a:lvl7pPr marL="2349002" indent="0" algn="ctr">
              <a:buNone/>
              <a:defRPr sz="1370"/>
            </a:lvl7pPr>
            <a:lvl8pPr marL="2740503" indent="0" algn="ctr">
              <a:buNone/>
              <a:defRPr sz="1370"/>
            </a:lvl8pPr>
            <a:lvl9pPr marL="3132003" indent="0" algn="ctr">
              <a:buNone/>
              <a:defRPr sz="137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711DA-B8E6-41FA-A71F-978755CBE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14C69-8A98-4FE4-8CD8-36AF9A296B1F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218E1-0709-4DC9-8D02-DE9DCCED0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BC986-EA46-4160-8723-9F561D16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88E9-FCE3-4CEB-816C-0D492FB05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365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D7F12-A114-44F2-822D-39CB9D1D3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F4CEB-D984-4D4A-A3CD-CB8F2AE4B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36FB3-19A6-4F32-9456-45E4A29BC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14C69-8A98-4FE4-8CD8-36AF9A296B1F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B7B46-42A2-4619-890C-BBF345498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09857-2A43-412C-89C4-EFA256B44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88E9-FCE3-4CEB-816C-0D492FB05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7711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E1EB0-CCCC-472D-BC46-4F700D71C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271" y="1709739"/>
            <a:ext cx="9003983" cy="2852737"/>
          </a:xfrm>
        </p:spPr>
        <p:txBody>
          <a:bodyPr anchor="b"/>
          <a:lstStyle>
            <a:lvl1pPr>
              <a:defRPr sz="513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D8EEE5-B15D-4E83-9D18-0E5682F59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2271" y="4589464"/>
            <a:ext cx="9003983" cy="1500187"/>
          </a:xfrm>
        </p:spPr>
        <p:txBody>
          <a:bodyPr/>
          <a:lstStyle>
            <a:lvl1pPr marL="0" indent="0">
              <a:buNone/>
              <a:defRPr sz="2055">
                <a:solidFill>
                  <a:schemeClr val="tx1">
                    <a:tint val="75000"/>
                  </a:schemeClr>
                </a:solidFill>
              </a:defRPr>
            </a:lvl1pPr>
            <a:lvl2pPr marL="391500" indent="0">
              <a:buNone/>
              <a:defRPr sz="1713">
                <a:solidFill>
                  <a:schemeClr val="tx1">
                    <a:tint val="75000"/>
                  </a:schemeClr>
                </a:solidFill>
              </a:defRPr>
            </a:lvl2pPr>
            <a:lvl3pPr marL="783001" indent="0">
              <a:buNone/>
              <a:defRPr sz="1541">
                <a:solidFill>
                  <a:schemeClr val="tx1">
                    <a:tint val="75000"/>
                  </a:schemeClr>
                </a:solidFill>
              </a:defRPr>
            </a:lvl3pPr>
            <a:lvl4pPr marL="1174501" indent="0">
              <a:buNone/>
              <a:defRPr sz="1370">
                <a:solidFill>
                  <a:schemeClr val="tx1">
                    <a:tint val="75000"/>
                  </a:schemeClr>
                </a:solidFill>
              </a:defRPr>
            </a:lvl4pPr>
            <a:lvl5pPr marL="1566001" indent="0">
              <a:buNone/>
              <a:defRPr sz="1370">
                <a:solidFill>
                  <a:schemeClr val="tx1">
                    <a:tint val="75000"/>
                  </a:schemeClr>
                </a:solidFill>
              </a:defRPr>
            </a:lvl5pPr>
            <a:lvl6pPr marL="1957502" indent="0">
              <a:buNone/>
              <a:defRPr sz="1370">
                <a:solidFill>
                  <a:schemeClr val="tx1">
                    <a:tint val="75000"/>
                  </a:schemeClr>
                </a:solidFill>
              </a:defRPr>
            </a:lvl6pPr>
            <a:lvl7pPr marL="2349002" indent="0">
              <a:buNone/>
              <a:defRPr sz="1370">
                <a:solidFill>
                  <a:schemeClr val="tx1">
                    <a:tint val="75000"/>
                  </a:schemeClr>
                </a:solidFill>
              </a:defRPr>
            </a:lvl7pPr>
            <a:lvl8pPr marL="2740503" indent="0">
              <a:buNone/>
              <a:defRPr sz="1370">
                <a:solidFill>
                  <a:schemeClr val="tx1">
                    <a:tint val="75000"/>
                  </a:schemeClr>
                </a:solidFill>
              </a:defRPr>
            </a:lvl8pPr>
            <a:lvl9pPr marL="3132003" indent="0">
              <a:buNone/>
              <a:defRPr sz="13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F7D32-D4D7-4A9F-86EE-657E1E4AB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14C69-8A98-4FE4-8CD8-36AF9A296B1F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82B35-F1DA-4CDF-9079-2234CE51D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F087C-EAF0-4BC0-A77E-A7E8B99B1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88E9-FCE3-4CEB-816C-0D492FB05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8820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C91C2-71EC-4428-BE6E-4A8EB7799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68B86-45B6-4C90-A7F2-44B1736FCD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7709" y="1825625"/>
            <a:ext cx="443674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C8F131-F156-47ED-BD94-470983E74F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4946" y="1825625"/>
            <a:ext cx="443674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86E863-EC8B-4065-8E91-DFA21C13A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14C69-8A98-4FE4-8CD8-36AF9A296B1F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89AFD-4D50-46D2-B678-E25674DCE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75D8-C533-4374-ADFD-BD7EBE4A8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88E9-FCE3-4CEB-816C-0D492FB05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0409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0A87A-8B77-4092-B3FA-D53698503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068" y="365126"/>
            <a:ext cx="900398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C9178-5FDB-40D3-A176-767CB1217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069" y="1681163"/>
            <a:ext cx="4416355" cy="823912"/>
          </a:xfrm>
        </p:spPr>
        <p:txBody>
          <a:bodyPr anchor="b"/>
          <a:lstStyle>
            <a:lvl1pPr marL="0" indent="0">
              <a:buNone/>
              <a:defRPr sz="2055" b="1"/>
            </a:lvl1pPr>
            <a:lvl2pPr marL="391500" indent="0">
              <a:buNone/>
              <a:defRPr sz="1713" b="1"/>
            </a:lvl2pPr>
            <a:lvl3pPr marL="783001" indent="0">
              <a:buNone/>
              <a:defRPr sz="1541" b="1"/>
            </a:lvl3pPr>
            <a:lvl4pPr marL="1174501" indent="0">
              <a:buNone/>
              <a:defRPr sz="1370" b="1"/>
            </a:lvl4pPr>
            <a:lvl5pPr marL="1566001" indent="0">
              <a:buNone/>
              <a:defRPr sz="1370" b="1"/>
            </a:lvl5pPr>
            <a:lvl6pPr marL="1957502" indent="0">
              <a:buNone/>
              <a:defRPr sz="1370" b="1"/>
            </a:lvl6pPr>
            <a:lvl7pPr marL="2349002" indent="0">
              <a:buNone/>
              <a:defRPr sz="1370" b="1"/>
            </a:lvl7pPr>
            <a:lvl8pPr marL="2740503" indent="0">
              <a:buNone/>
              <a:defRPr sz="1370" b="1"/>
            </a:lvl8pPr>
            <a:lvl9pPr marL="3132003" indent="0">
              <a:buNone/>
              <a:defRPr sz="137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CE8C03-E182-40B4-A08A-2E8284F8B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69" y="2505075"/>
            <a:ext cx="441635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BF9D1F-ADEA-4836-BE66-AB7D60E44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84946" y="1681163"/>
            <a:ext cx="4438105" cy="823912"/>
          </a:xfrm>
        </p:spPr>
        <p:txBody>
          <a:bodyPr anchor="b"/>
          <a:lstStyle>
            <a:lvl1pPr marL="0" indent="0">
              <a:buNone/>
              <a:defRPr sz="2055" b="1"/>
            </a:lvl1pPr>
            <a:lvl2pPr marL="391500" indent="0">
              <a:buNone/>
              <a:defRPr sz="1713" b="1"/>
            </a:lvl2pPr>
            <a:lvl3pPr marL="783001" indent="0">
              <a:buNone/>
              <a:defRPr sz="1541" b="1"/>
            </a:lvl3pPr>
            <a:lvl4pPr marL="1174501" indent="0">
              <a:buNone/>
              <a:defRPr sz="1370" b="1"/>
            </a:lvl4pPr>
            <a:lvl5pPr marL="1566001" indent="0">
              <a:buNone/>
              <a:defRPr sz="1370" b="1"/>
            </a:lvl5pPr>
            <a:lvl6pPr marL="1957502" indent="0">
              <a:buNone/>
              <a:defRPr sz="1370" b="1"/>
            </a:lvl6pPr>
            <a:lvl7pPr marL="2349002" indent="0">
              <a:buNone/>
              <a:defRPr sz="1370" b="1"/>
            </a:lvl7pPr>
            <a:lvl8pPr marL="2740503" indent="0">
              <a:buNone/>
              <a:defRPr sz="1370" b="1"/>
            </a:lvl8pPr>
            <a:lvl9pPr marL="3132003" indent="0">
              <a:buNone/>
              <a:defRPr sz="137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CC79D8-2A7D-490D-90D1-E4FCD83D0D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84946" y="2505075"/>
            <a:ext cx="443810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66E23C-DB7D-4B04-8EBA-25B88ECAF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14C69-8A98-4FE4-8CD8-36AF9A296B1F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2DD08A-FDE8-4BDC-80B4-903A20777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891D58-4E6A-4D68-9FE6-881E48748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88E9-FCE3-4CEB-816C-0D492FB05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1647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F9AB8-6A2C-4A34-BFB2-4BFCB4537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B699BA-0BCE-4E35-AFDB-84680A513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14C69-8A98-4FE4-8CD8-36AF9A296B1F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ABBDF-75A5-4F2B-ADCA-B71D06659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F21984-680E-4B4C-83F8-28FB8E96A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88E9-FCE3-4CEB-816C-0D492FB05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47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pyright"/>
          <p:cNvSpPr txBox="1">
            <a:spLocks noChangeArrowheads="1"/>
          </p:cNvSpPr>
          <p:nvPr/>
        </p:nvSpPr>
        <p:spPr bwMode="gray">
          <a:xfrm>
            <a:off x="500484" y="6554660"/>
            <a:ext cx="41678" cy="9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GB" sz="599">
                <a:solidFill>
                  <a:schemeClr val="accent3"/>
                </a:solidFill>
                <a:cs typeface="Arial" charset="0"/>
              </a:rPr>
              <a:t>  </a:t>
            </a:r>
          </a:p>
        </p:txBody>
      </p:sp>
      <p:sp>
        <p:nvSpPr>
          <p:cNvPr id="4" name="DocID"/>
          <p:cNvSpPr txBox="1"/>
          <p:nvPr/>
        </p:nvSpPr>
        <p:spPr>
          <a:xfrm>
            <a:off x="1377858" y="6561198"/>
            <a:ext cx="65" cy="79317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spAutoFit/>
          </a:bodyPr>
          <a:lstStyle/>
          <a:p>
            <a:pPr algn="l"/>
            <a:endParaRPr kumimoji="0" lang="de-DE" sz="599" b="0" i="0" u="none" baseline="0">
              <a:solidFill>
                <a:schemeClr val="accent3"/>
              </a:solidFill>
            </a:endParaRPr>
          </a:p>
        </p:txBody>
      </p:sp>
      <p:sp>
        <p:nvSpPr>
          <p:cNvPr id="9" name="DocID"/>
          <p:cNvSpPr txBox="1"/>
          <p:nvPr userDrawn="1"/>
        </p:nvSpPr>
        <p:spPr>
          <a:xfrm>
            <a:off x="1377858" y="6561198"/>
            <a:ext cx="65" cy="79317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spAutoFit/>
          </a:bodyPr>
          <a:lstStyle/>
          <a:p>
            <a:pPr algn="l"/>
            <a:endParaRPr kumimoji="0" lang="de-DE" sz="599" b="0" i="0" u="none" baseline="0">
              <a:solidFill>
                <a:schemeClr val="accent3"/>
              </a:solidFill>
            </a:endParaRPr>
          </a:p>
        </p:txBody>
      </p:sp>
      <p:sp>
        <p:nvSpPr>
          <p:cNvPr id="10" name="SectionTitle">
            <a:extLst>
              <a:ext uri="{FF2B5EF4-FFF2-40B4-BE49-F238E27FC236}">
                <a16:creationId xmlns:a16="http://schemas.microsoft.com/office/drawing/2014/main" id="{FBDCF498-31A0-4429-B97E-5920D7D758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70190" y="2934392"/>
            <a:ext cx="6467002" cy="914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98" b="1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2398" b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ectionNumber">
            <a:extLst>
              <a:ext uri="{FF2B5EF4-FFF2-40B4-BE49-F238E27FC236}">
                <a16:creationId xmlns:a16="http://schemas.microsoft.com/office/drawing/2014/main" id="{55C8FDD9-A224-41FA-8FB9-CD9F57BA01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3581" y="2934392"/>
            <a:ext cx="2633203" cy="9144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3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Section #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83F42-3A3C-4323-B2AA-9CDCE987E9D5}"/>
              </a:ext>
            </a:extLst>
          </p:cNvPr>
          <p:cNvCxnSpPr/>
          <p:nvPr userDrawn="1"/>
        </p:nvCxnSpPr>
        <p:spPr bwMode="auto">
          <a:xfrm>
            <a:off x="3298486" y="2859582"/>
            <a:ext cx="0" cy="1064029"/>
          </a:xfrm>
          <a:prstGeom prst="line">
            <a:avLst/>
          </a:prstGeom>
          <a:noFill/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0132B5-1075-4FD3-BA01-C2CE0758089E}"/>
              </a:ext>
            </a:extLst>
          </p:cNvPr>
          <p:cNvCxnSpPr/>
          <p:nvPr userDrawn="1"/>
        </p:nvCxnSpPr>
        <p:spPr bwMode="auto">
          <a:xfrm>
            <a:off x="3298486" y="2859582"/>
            <a:ext cx="0" cy="1064029"/>
          </a:xfrm>
          <a:prstGeom prst="line">
            <a:avLst/>
          </a:prstGeom>
          <a:noFill/>
          <a:ln w="9525" cap="flat" cmpd="sng" algn="ctr">
            <a:solidFill>
              <a:srgbClr val="E2E2E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11ADE4A0-D408-4A8D-9471-DE4CCFEDB0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1468" r="37896"/>
          <a:stretch/>
        </p:blipFill>
        <p:spPr>
          <a:xfrm>
            <a:off x="8932925" y="-2"/>
            <a:ext cx="1506476" cy="20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048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022ED9-0217-4EDC-8E26-0D27A019C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14C69-8A98-4FE4-8CD8-36AF9A296B1F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418D89-102D-4778-8566-8DDA177CB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A06066-60F3-4932-80AD-C77DEB51B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88E9-FCE3-4CEB-816C-0D492FB05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7735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0C70B-8796-42FF-A5E0-4ACC16F2C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069" y="457200"/>
            <a:ext cx="3366978" cy="1600200"/>
          </a:xfrm>
        </p:spPr>
        <p:txBody>
          <a:bodyPr anchor="b"/>
          <a:lstStyle>
            <a:lvl1pPr>
              <a:defRPr sz="274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A8DC9-4D13-40EF-8CD1-A212EF436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105" y="987426"/>
            <a:ext cx="5284946" cy="4873625"/>
          </a:xfrm>
        </p:spPr>
        <p:txBody>
          <a:bodyPr/>
          <a:lstStyle>
            <a:lvl1pPr>
              <a:defRPr sz="2740"/>
            </a:lvl1pPr>
            <a:lvl2pPr>
              <a:defRPr sz="2398"/>
            </a:lvl2pPr>
            <a:lvl3pPr>
              <a:defRPr sz="2055"/>
            </a:lvl3pPr>
            <a:lvl4pPr>
              <a:defRPr sz="1713"/>
            </a:lvl4pPr>
            <a:lvl5pPr>
              <a:defRPr sz="1713"/>
            </a:lvl5pPr>
            <a:lvl6pPr>
              <a:defRPr sz="1713"/>
            </a:lvl6pPr>
            <a:lvl7pPr>
              <a:defRPr sz="1713"/>
            </a:lvl7pPr>
            <a:lvl8pPr>
              <a:defRPr sz="1713"/>
            </a:lvl8pPr>
            <a:lvl9pPr>
              <a:defRPr sz="17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E8B6B6-4C5C-4EFB-8FB6-28D31A790B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069" y="2057400"/>
            <a:ext cx="3366978" cy="3811588"/>
          </a:xfrm>
        </p:spPr>
        <p:txBody>
          <a:bodyPr/>
          <a:lstStyle>
            <a:lvl1pPr marL="0" indent="0">
              <a:buNone/>
              <a:defRPr sz="1370"/>
            </a:lvl1pPr>
            <a:lvl2pPr marL="391500" indent="0">
              <a:buNone/>
              <a:defRPr sz="1199"/>
            </a:lvl2pPr>
            <a:lvl3pPr marL="783001" indent="0">
              <a:buNone/>
              <a:defRPr sz="1028"/>
            </a:lvl3pPr>
            <a:lvl4pPr marL="1174501" indent="0">
              <a:buNone/>
              <a:defRPr sz="856"/>
            </a:lvl4pPr>
            <a:lvl5pPr marL="1566001" indent="0">
              <a:buNone/>
              <a:defRPr sz="856"/>
            </a:lvl5pPr>
            <a:lvl6pPr marL="1957502" indent="0">
              <a:buNone/>
              <a:defRPr sz="856"/>
            </a:lvl6pPr>
            <a:lvl7pPr marL="2349002" indent="0">
              <a:buNone/>
              <a:defRPr sz="856"/>
            </a:lvl7pPr>
            <a:lvl8pPr marL="2740503" indent="0">
              <a:buNone/>
              <a:defRPr sz="856"/>
            </a:lvl8pPr>
            <a:lvl9pPr marL="3132003" indent="0">
              <a:buNone/>
              <a:defRPr sz="85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CB5BAA-21C4-48AC-90F5-740D76185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14C69-8A98-4FE4-8CD8-36AF9A296B1F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18492-479B-4ECE-BCE5-A8A8459FD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B5C2C6-0481-4211-A647-9A5579136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88E9-FCE3-4CEB-816C-0D492FB05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998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003F5-CEA8-4EB1-926B-5F5DD6AA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069" y="457200"/>
            <a:ext cx="3366978" cy="1600200"/>
          </a:xfrm>
        </p:spPr>
        <p:txBody>
          <a:bodyPr anchor="b"/>
          <a:lstStyle>
            <a:lvl1pPr>
              <a:defRPr sz="274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0361EA-A5F0-4CD8-A591-3CBDBB554E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38105" y="987426"/>
            <a:ext cx="5284946" cy="4873625"/>
          </a:xfrm>
        </p:spPr>
        <p:txBody>
          <a:bodyPr/>
          <a:lstStyle>
            <a:lvl1pPr marL="0" indent="0">
              <a:buNone/>
              <a:defRPr sz="2740"/>
            </a:lvl1pPr>
            <a:lvl2pPr marL="391500" indent="0">
              <a:buNone/>
              <a:defRPr sz="2398"/>
            </a:lvl2pPr>
            <a:lvl3pPr marL="783001" indent="0">
              <a:buNone/>
              <a:defRPr sz="2055"/>
            </a:lvl3pPr>
            <a:lvl4pPr marL="1174501" indent="0">
              <a:buNone/>
              <a:defRPr sz="1713"/>
            </a:lvl4pPr>
            <a:lvl5pPr marL="1566001" indent="0">
              <a:buNone/>
              <a:defRPr sz="1713"/>
            </a:lvl5pPr>
            <a:lvl6pPr marL="1957502" indent="0">
              <a:buNone/>
              <a:defRPr sz="1713"/>
            </a:lvl6pPr>
            <a:lvl7pPr marL="2349002" indent="0">
              <a:buNone/>
              <a:defRPr sz="1713"/>
            </a:lvl7pPr>
            <a:lvl8pPr marL="2740503" indent="0">
              <a:buNone/>
              <a:defRPr sz="1713"/>
            </a:lvl8pPr>
            <a:lvl9pPr marL="3132003" indent="0">
              <a:buNone/>
              <a:defRPr sz="1713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D0155D-13A5-49AA-8F0D-0F8051095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069" y="2057400"/>
            <a:ext cx="3366978" cy="3811588"/>
          </a:xfrm>
        </p:spPr>
        <p:txBody>
          <a:bodyPr/>
          <a:lstStyle>
            <a:lvl1pPr marL="0" indent="0">
              <a:buNone/>
              <a:defRPr sz="1370"/>
            </a:lvl1pPr>
            <a:lvl2pPr marL="391500" indent="0">
              <a:buNone/>
              <a:defRPr sz="1199"/>
            </a:lvl2pPr>
            <a:lvl3pPr marL="783001" indent="0">
              <a:buNone/>
              <a:defRPr sz="1028"/>
            </a:lvl3pPr>
            <a:lvl4pPr marL="1174501" indent="0">
              <a:buNone/>
              <a:defRPr sz="856"/>
            </a:lvl4pPr>
            <a:lvl5pPr marL="1566001" indent="0">
              <a:buNone/>
              <a:defRPr sz="856"/>
            </a:lvl5pPr>
            <a:lvl6pPr marL="1957502" indent="0">
              <a:buNone/>
              <a:defRPr sz="856"/>
            </a:lvl6pPr>
            <a:lvl7pPr marL="2349002" indent="0">
              <a:buNone/>
              <a:defRPr sz="856"/>
            </a:lvl7pPr>
            <a:lvl8pPr marL="2740503" indent="0">
              <a:buNone/>
              <a:defRPr sz="856"/>
            </a:lvl8pPr>
            <a:lvl9pPr marL="3132003" indent="0">
              <a:buNone/>
              <a:defRPr sz="85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AD544A-E449-45AA-A918-3E4C225F2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14C69-8A98-4FE4-8CD8-36AF9A296B1F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690296-AE2D-4956-A48F-8DFA3BB14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479CB4-F335-4CC2-B504-B4B7C8BD6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88E9-FCE3-4CEB-816C-0D492FB05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7518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DA688-00CC-4131-8FAB-EC3B27CEA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6B59A0-A352-4640-8698-A6F8D9A5B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9EBE9-CF5B-4404-B80C-5C443E67F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14C69-8A98-4FE4-8CD8-36AF9A296B1F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D8BFC-0BD7-442D-A029-FB5367D3A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90D5F-EE24-4FAC-8606-B9BE46AC4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88E9-FCE3-4CEB-816C-0D492FB05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6026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C81E45-2EFB-4A12-9AC7-87EF2428D0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470695" y="365125"/>
            <a:ext cx="22509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D1A97F-68B2-466F-9B9C-C5AED153F1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17709" y="365125"/>
            <a:ext cx="6622494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F8665-9A00-4DC3-A15D-A4B8F9695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14C69-8A98-4FE4-8CD8-36AF9A296B1F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73840-F936-480D-868B-47471A579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93904-9C5F-46A4-8DEF-95D480693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88E9-FCE3-4CEB-816C-0D492FB05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968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D75636-F751-42E4-83F4-509704764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E1F05A-A600-4908-9BBE-D0FB89C6D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934" y="1209185"/>
            <a:ext cx="9003530" cy="48217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70"/>
            </a:lvl1pPr>
            <a:lvl2pPr>
              <a:defRPr sz="1370"/>
            </a:lvl2pPr>
            <a:lvl3pPr>
              <a:defRPr sz="1370"/>
            </a:lvl3pPr>
            <a:lvl4pPr>
              <a:defRPr sz="1370"/>
            </a:lvl4pPr>
            <a:lvl5pPr>
              <a:defRPr sz="137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C026145-313E-4533-8738-AEFD1B050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21st April 2021</a:t>
            </a:r>
            <a:endParaRPr lang="en-GB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B937845-8D08-4364-9D11-15D0773D4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6613EA-149B-46A7-9D48-2936FD8424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330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"/>
          <p:cNvSpPr txBox="1">
            <a:spLocks noChangeArrowheads="1"/>
          </p:cNvSpPr>
          <p:nvPr userDrawn="1"/>
        </p:nvSpPr>
        <p:spPr bwMode="gray">
          <a:xfrm>
            <a:off x="500484" y="6554660"/>
            <a:ext cx="41678" cy="9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GB" sz="599">
                <a:solidFill>
                  <a:schemeClr val="accent3"/>
                </a:solidFill>
                <a:cs typeface="Arial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54126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17935" y="1209185"/>
            <a:ext cx="4229949" cy="48217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99"/>
            </a:lvl1pPr>
            <a:lvl2pPr>
              <a:defRPr sz="1199"/>
            </a:lvl2pPr>
            <a:lvl3pPr>
              <a:defRPr sz="1199"/>
            </a:lvl3pPr>
            <a:lvl4pPr>
              <a:defRPr sz="1199"/>
            </a:lvl4pPr>
            <a:lvl5pPr>
              <a:defRPr sz="1199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5491520" y="1209185"/>
            <a:ext cx="4229949" cy="48217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99"/>
            </a:lvl1pPr>
            <a:lvl2pPr>
              <a:defRPr sz="1199"/>
            </a:lvl2pPr>
            <a:lvl3pPr>
              <a:defRPr sz="1199"/>
            </a:lvl3pPr>
            <a:lvl4pPr>
              <a:defRPr sz="1199"/>
            </a:lvl4pPr>
            <a:lvl5pPr>
              <a:defRPr sz="1199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30DE05-D145-4E08-928D-126B5AA80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3A407DE-A7E4-4E94-8AAB-C87CF2AE506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21st April 2021</a:t>
            </a:r>
            <a:endParaRPr lang="en-GB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71E9BE0-106E-4979-9A00-44335EAB3FD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26613EA-149B-46A7-9D48-2936FD8424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25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5493245" y="1209182"/>
            <a:ext cx="4228224" cy="3365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856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856">
                <a:solidFill>
                  <a:schemeClr val="tx2"/>
                </a:solidFill>
              </a:defRPr>
            </a:lvl2pPr>
            <a:lvl3pPr>
              <a:defRPr sz="856">
                <a:solidFill>
                  <a:schemeClr val="accent2"/>
                </a:solidFill>
              </a:defRPr>
            </a:lvl3pPr>
            <a:lvl4pPr>
              <a:defRPr sz="856">
                <a:solidFill>
                  <a:schemeClr val="accent2"/>
                </a:solidFill>
              </a:defRPr>
            </a:lvl4pPr>
            <a:lvl5pPr>
              <a:defRPr sz="856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Heading 10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Subheading 10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17935" y="1672731"/>
            <a:ext cx="4229949" cy="423741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99"/>
            </a:lvl1pPr>
            <a:lvl2pPr>
              <a:defRPr sz="1199"/>
            </a:lvl2pPr>
            <a:lvl3pPr>
              <a:defRPr sz="1199"/>
            </a:lvl3pPr>
            <a:lvl4pPr>
              <a:defRPr sz="1199"/>
            </a:lvl4pPr>
            <a:lvl5pPr>
              <a:defRPr sz="1199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5491520" y="1672731"/>
            <a:ext cx="4229949" cy="423741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99"/>
            </a:lvl1pPr>
            <a:lvl2pPr>
              <a:defRPr sz="1199"/>
            </a:lvl2pPr>
            <a:lvl3pPr>
              <a:defRPr sz="1199"/>
            </a:lvl3pPr>
            <a:lvl4pPr>
              <a:defRPr sz="1199"/>
            </a:lvl4pPr>
            <a:lvl5pPr>
              <a:defRPr sz="1199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38E740-A0FF-4443-AC2D-7331BB3C4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A6CAF49E-EB7A-4DF0-8C68-2225346B68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7935" y="1209181"/>
            <a:ext cx="4224773" cy="3365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856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856">
                <a:solidFill>
                  <a:schemeClr val="tx2"/>
                </a:solidFill>
              </a:defRPr>
            </a:lvl2pPr>
            <a:lvl3pPr>
              <a:defRPr sz="856">
                <a:solidFill>
                  <a:schemeClr val="accent2"/>
                </a:solidFill>
              </a:defRPr>
            </a:lvl3pPr>
            <a:lvl4pPr>
              <a:defRPr sz="856">
                <a:solidFill>
                  <a:schemeClr val="accent2"/>
                </a:solidFill>
              </a:defRPr>
            </a:lvl4pPr>
            <a:lvl5pPr>
              <a:defRPr sz="856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Heading 10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Subheading 10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CD2AB5C-01D0-4288-9F67-567F556D1A3B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r>
              <a:rPr lang="en-US"/>
              <a:t>21st April 2021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382C78-865E-4E95-8E0A-DCBCBE73FD0E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C26613EA-149B-46A7-9D48-2936FD8424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48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5F33BFA-6372-477D-9E74-8AA2A7782FFD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717935" y="1209185"/>
            <a:ext cx="2733677" cy="4714293"/>
          </a:xfrm>
          <a:prstGeom prst="rect">
            <a:avLst/>
          </a:prstGeom>
        </p:spPr>
        <p:txBody>
          <a:bodyPr/>
          <a:lstStyle>
            <a:lvl1pPr>
              <a:defRPr sz="1028"/>
            </a:lvl1pPr>
            <a:lvl2pPr>
              <a:defRPr sz="1028"/>
            </a:lvl2pPr>
            <a:lvl3pPr>
              <a:defRPr sz="1028"/>
            </a:lvl3pPr>
            <a:lvl4pPr>
              <a:defRPr sz="1028"/>
            </a:lvl4pPr>
            <a:lvl5pPr>
              <a:defRPr sz="102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BB57FD7-F97B-4A6A-AB46-A42593A9FCC7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3852862" y="1209184"/>
            <a:ext cx="2733677" cy="4714293"/>
          </a:xfrm>
          <a:prstGeom prst="rect">
            <a:avLst/>
          </a:prstGeom>
        </p:spPr>
        <p:txBody>
          <a:bodyPr/>
          <a:lstStyle>
            <a:lvl1pPr>
              <a:defRPr sz="1028"/>
            </a:lvl1pPr>
            <a:lvl2pPr>
              <a:defRPr sz="1028"/>
            </a:lvl2pPr>
            <a:lvl3pPr>
              <a:defRPr sz="1028"/>
            </a:lvl3pPr>
            <a:lvl4pPr>
              <a:defRPr sz="1028"/>
            </a:lvl4pPr>
            <a:lvl5pPr>
              <a:defRPr sz="102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6A3C2FB-4861-4F27-A91B-7DB720B76E02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6987790" y="1209184"/>
            <a:ext cx="2733677" cy="4714293"/>
          </a:xfrm>
          <a:prstGeom prst="rect">
            <a:avLst/>
          </a:prstGeom>
        </p:spPr>
        <p:txBody>
          <a:bodyPr/>
          <a:lstStyle>
            <a:lvl1pPr>
              <a:defRPr sz="1028"/>
            </a:lvl1pPr>
            <a:lvl2pPr>
              <a:defRPr sz="1028"/>
            </a:lvl2pPr>
            <a:lvl3pPr>
              <a:defRPr sz="1028"/>
            </a:lvl3pPr>
            <a:lvl4pPr>
              <a:defRPr sz="1028"/>
            </a:lvl4pPr>
            <a:lvl5pPr>
              <a:defRPr sz="102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A62830-E149-4516-BDAE-52343E9A8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254CD0D-E756-484A-B55A-49BFC77B6A53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r>
              <a:rPr lang="en-US"/>
              <a:t>21st April 2021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CDE37C-3897-4F40-870B-A6589BF94BD4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C26613EA-149B-46A7-9D48-2936FD8424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69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Copyright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519470" y="6534150"/>
            <a:ext cx="3149595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599">
                <a:solidFill>
                  <a:srgbClr val="7C848A"/>
                </a:solidFill>
                <a:cs typeface="Arial" charset="0"/>
                <a:sym typeface="Arial"/>
              </a:rPr>
              <a:t>© OLI Scenario 386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FC81A1-55BC-4AFA-9F7E-5F0BE8A818FF}"/>
              </a:ext>
            </a:extLst>
          </p:cNvPr>
          <p:cNvCxnSpPr/>
          <p:nvPr userDrawn="1"/>
        </p:nvCxnSpPr>
        <p:spPr>
          <a:xfrm>
            <a:off x="686872" y="765175"/>
            <a:ext cx="9395287" cy="0"/>
          </a:xfrm>
          <a:prstGeom prst="line">
            <a:avLst/>
          </a:prstGeom>
          <a:ln w="3175">
            <a:solidFill>
              <a:srgbClr val="202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0C69EB-D011-4E7C-85D7-C0C909C5B5F2}"/>
              </a:ext>
            </a:extLst>
          </p:cNvPr>
          <p:cNvCxnSpPr/>
          <p:nvPr userDrawn="1"/>
        </p:nvCxnSpPr>
        <p:spPr>
          <a:xfrm>
            <a:off x="686872" y="6306993"/>
            <a:ext cx="9395287" cy="0"/>
          </a:xfrm>
          <a:prstGeom prst="line">
            <a:avLst/>
          </a:prstGeom>
          <a:ln w="3175">
            <a:solidFill>
              <a:srgbClr val="202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29C506B4-B277-4F80-A361-37AFA77D3EE4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8731502" y="6455404"/>
            <a:ext cx="1369773" cy="181856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EF1137-D04C-4E80-BA18-15C2284C37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45289" y="6455408"/>
            <a:ext cx="2348822" cy="1818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21st April 2021</a:t>
            </a:r>
            <a:endParaRPr lang="en-GB"/>
          </a:p>
        </p:txBody>
      </p:sp>
      <p:sp>
        <p:nvSpPr>
          <p:cNvPr id="22" name="Title Placeholder 16">
            <a:extLst>
              <a:ext uri="{FF2B5EF4-FFF2-40B4-BE49-F238E27FC236}">
                <a16:creationId xmlns:a16="http://schemas.microsoft.com/office/drawing/2014/main" id="{2360BBB4-D1B9-476A-AB5B-11AAF25B8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936" y="365126"/>
            <a:ext cx="9003530" cy="2921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6366FF2-50CB-4B31-8C72-B1C21A436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936" y="1017923"/>
            <a:ext cx="9003530" cy="515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9DEECD-E3FB-48FE-AEB4-32A2AF5DAA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936" y="6455405"/>
            <a:ext cx="2348822" cy="181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613EA-149B-46A7-9D48-2936FD84246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701" r:id="rId3"/>
    <p:sldLayoutId id="2147483677" r:id="rId4"/>
    <p:sldLayoutId id="2147483699" r:id="rId5"/>
    <p:sldLayoutId id="2147483694" r:id="rId6"/>
    <p:sldLayoutId id="2147483682" r:id="rId7"/>
    <p:sldLayoutId id="2147483683" r:id="rId8"/>
    <p:sldLayoutId id="2147483687" r:id="rId9"/>
    <p:sldLayoutId id="2147483686" r:id="rId10"/>
    <p:sldLayoutId id="2147483684" r:id="rId11"/>
    <p:sldLayoutId id="2147483685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5" r:id="rId19"/>
    <p:sldLayoutId id="2147483681" r:id="rId20"/>
    <p:sldLayoutId id="2147483700" r:id="rId21"/>
    <p:sldLayoutId id="2147483698" r:id="rId22"/>
  </p:sldLayoutIdLst>
  <p:hf hdr="0" ftr="0"/>
  <p:txStyles>
    <p:titleStyle>
      <a:lvl1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1713" b="1">
          <a:solidFill>
            <a:schemeClr val="tx2"/>
          </a:solidFill>
          <a:latin typeface="+mj-lt"/>
          <a:ea typeface="+mj-ea"/>
          <a:cs typeface="+mj-cs"/>
          <a:sym typeface="Arial"/>
        </a:defRPr>
      </a:lvl1pPr>
      <a:lvl2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5pPr>
      <a:lvl6pPr marL="391529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6pPr>
      <a:lvl7pPr marL="783058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7pPr>
      <a:lvl8pPr marL="1174587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8pPr>
      <a:lvl9pPr marL="1566115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9pPr>
    </p:titleStyle>
    <p:bodyStyle>
      <a:lvl1pPr marL="149542" indent="-149542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lang="en-US" sz="1370" kern="1200" baseline="0" dirty="0" smtClean="0">
          <a:solidFill>
            <a:srgbClr val="202B5B"/>
          </a:solidFill>
          <a:latin typeface="+mn-lt"/>
          <a:ea typeface="+mj-ea"/>
          <a:cs typeface="+mj-cs"/>
          <a:sym typeface="Arial"/>
        </a:defRPr>
      </a:lvl1pPr>
      <a:lvl2pPr marL="293647" indent="-142745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lang="en-US" sz="1370" kern="1200" baseline="0" dirty="0" smtClean="0">
          <a:solidFill>
            <a:srgbClr val="202B5B"/>
          </a:solidFill>
          <a:latin typeface="+mn-lt"/>
          <a:ea typeface="+mj-ea"/>
          <a:cs typeface="+mj-cs"/>
          <a:sym typeface="Arial"/>
        </a:defRPr>
      </a:lvl2pPr>
      <a:lvl3pPr marL="441830" indent="-146824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-"/>
        <a:defRPr lang="en-US" sz="1370" kern="1200" baseline="0" dirty="0" smtClean="0">
          <a:solidFill>
            <a:srgbClr val="202B5B"/>
          </a:solidFill>
          <a:latin typeface="+mn-lt"/>
          <a:ea typeface="+mj-ea"/>
          <a:cs typeface="+mj-cs"/>
          <a:sym typeface="Arial"/>
        </a:defRPr>
      </a:lvl3pPr>
      <a:lvl4pPr marL="585934" indent="-142745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-"/>
        <a:defRPr lang="en-US" sz="1370" kern="1200" baseline="0" dirty="0" smtClean="0">
          <a:solidFill>
            <a:srgbClr val="202B5B"/>
          </a:solidFill>
          <a:latin typeface="+mn-lt"/>
          <a:ea typeface="+mj-ea"/>
          <a:cs typeface="+mj-cs"/>
          <a:sym typeface="Arial"/>
        </a:defRPr>
      </a:lvl4pPr>
      <a:lvl5pPr marL="735477" indent="-148183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-"/>
        <a:defRPr lang="en-GB" sz="1370" kern="1200" baseline="0" dirty="0">
          <a:solidFill>
            <a:srgbClr val="202B5B"/>
          </a:solidFill>
          <a:latin typeface="+mn-lt"/>
          <a:ea typeface="+mj-ea"/>
          <a:cs typeface="+mj-cs"/>
          <a:sym typeface="Arial"/>
        </a:defRPr>
      </a:lvl5pPr>
      <a:lvl6pPr marL="1127005" indent="-14818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1370">
          <a:solidFill>
            <a:schemeClr val="tx1"/>
          </a:solidFill>
          <a:latin typeface="+mn-lt"/>
          <a:cs typeface="+mn-cs"/>
        </a:defRPr>
      </a:lvl6pPr>
      <a:lvl7pPr marL="1518534" indent="-14818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1370">
          <a:solidFill>
            <a:schemeClr val="tx1"/>
          </a:solidFill>
          <a:latin typeface="+mn-lt"/>
          <a:cs typeface="+mn-cs"/>
        </a:defRPr>
      </a:lvl7pPr>
      <a:lvl8pPr marL="1910063" indent="-14818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1370">
          <a:solidFill>
            <a:schemeClr val="tx1"/>
          </a:solidFill>
          <a:latin typeface="+mn-lt"/>
          <a:cs typeface="+mn-cs"/>
        </a:defRPr>
      </a:lvl8pPr>
      <a:lvl9pPr marL="2301591" indent="-14818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137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83058" rtl="0" eaLnBrk="1" latinLnBrk="0" hangingPunct="1">
        <a:defRPr sz="1028" kern="1200">
          <a:solidFill>
            <a:schemeClr val="tx1"/>
          </a:solidFill>
          <a:latin typeface="+mn-lt"/>
          <a:ea typeface="+mn-ea"/>
          <a:cs typeface="+mn-cs"/>
        </a:defRPr>
      </a:lvl1pPr>
      <a:lvl2pPr marL="391529" algn="l" defTabSz="783058" rtl="0" eaLnBrk="1" latinLnBrk="0" hangingPunct="1">
        <a:defRPr sz="1028" kern="1200">
          <a:solidFill>
            <a:schemeClr val="tx1"/>
          </a:solidFill>
          <a:latin typeface="+mn-lt"/>
          <a:ea typeface="+mn-ea"/>
          <a:cs typeface="+mn-cs"/>
        </a:defRPr>
      </a:lvl2pPr>
      <a:lvl3pPr marL="783058" algn="l" defTabSz="783058" rtl="0" eaLnBrk="1" latinLnBrk="0" hangingPunct="1">
        <a:defRPr sz="1028" kern="1200">
          <a:solidFill>
            <a:schemeClr val="tx1"/>
          </a:solidFill>
          <a:latin typeface="+mn-lt"/>
          <a:ea typeface="+mn-ea"/>
          <a:cs typeface="+mn-cs"/>
        </a:defRPr>
      </a:lvl3pPr>
      <a:lvl4pPr marL="1174587" algn="l" defTabSz="783058" rtl="0" eaLnBrk="1" latinLnBrk="0" hangingPunct="1">
        <a:defRPr sz="1028" kern="1200">
          <a:solidFill>
            <a:schemeClr val="tx1"/>
          </a:solidFill>
          <a:latin typeface="+mn-lt"/>
          <a:ea typeface="+mn-ea"/>
          <a:cs typeface="+mn-cs"/>
        </a:defRPr>
      </a:lvl4pPr>
      <a:lvl5pPr marL="1566115" algn="l" defTabSz="783058" rtl="0" eaLnBrk="1" latinLnBrk="0" hangingPunct="1">
        <a:defRPr sz="1028" kern="1200">
          <a:solidFill>
            <a:schemeClr val="tx1"/>
          </a:solidFill>
          <a:latin typeface="+mn-lt"/>
          <a:ea typeface="+mn-ea"/>
          <a:cs typeface="+mn-cs"/>
        </a:defRPr>
      </a:lvl5pPr>
      <a:lvl6pPr marL="1957645" algn="l" defTabSz="783058" rtl="0" eaLnBrk="1" latinLnBrk="0" hangingPunct="1">
        <a:defRPr sz="1028" kern="1200">
          <a:solidFill>
            <a:schemeClr val="tx1"/>
          </a:solidFill>
          <a:latin typeface="+mn-lt"/>
          <a:ea typeface="+mn-ea"/>
          <a:cs typeface="+mn-cs"/>
        </a:defRPr>
      </a:lvl6pPr>
      <a:lvl7pPr marL="2349173" algn="l" defTabSz="783058" rtl="0" eaLnBrk="1" latinLnBrk="0" hangingPunct="1">
        <a:defRPr sz="1028" kern="1200">
          <a:solidFill>
            <a:schemeClr val="tx1"/>
          </a:solidFill>
          <a:latin typeface="+mn-lt"/>
          <a:ea typeface="+mn-ea"/>
          <a:cs typeface="+mn-cs"/>
        </a:defRPr>
      </a:lvl7pPr>
      <a:lvl8pPr marL="2740702" algn="l" defTabSz="783058" rtl="0" eaLnBrk="1" latinLnBrk="0" hangingPunct="1">
        <a:defRPr sz="1028" kern="1200">
          <a:solidFill>
            <a:schemeClr val="tx1"/>
          </a:solidFill>
          <a:latin typeface="+mn-lt"/>
          <a:ea typeface="+mn-ea"/>
          <a:cs typeface="+mn-cs"/>
        </a:defRPr>
      </a:lvl8pPr>
      <a:lvl9pPr marL="3132231" algn="l" defTabSz="78305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A357A43-EBE1-4135-AEB3-50695635946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21970" y="274638"/>
            <a:ext cx="939546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086BAEC-7FE0-494E-B2DC-7B725E256C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21970" y="1600201"/>
            <a:ext cx="939546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49DBC-AAB3-4FA1-83E5-0EA88403B5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970" y="6356351"/>
            <a:ext cx="24358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CC2AB8-0664-4C45-86E9-B4C15CE99914}" type="datetimeFigureOut">
              <a:rPr lang="en-GB"/>
              <a:pPr>
                <a:defRPr/>
              </a:pPr>
              <a:t>01/12/2023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8441F-C234-4318-9835-652C352D6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6795" y="6356351"/>
            <a:ext cx="33058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02D55-6F91-4691-AE1F-6B0BFEAAB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81570" y="6356351"/>
            <a:ext cx="243586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2065499-AC29-4575-B2FE-560F83FA4C2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77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00C167-0460-441F-89A6-BDD30DDAB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09" y="365126"/>
            <a:ext cx="90039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0F73D-E8BD-4DF1-81E6-A8C1D358C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709" y="1825625"/>
            <a:ext cx="90039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B495C-E635-47DA-AC70-8EB35E05F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709" y="6356351"/>
            <a:ext cx="2348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14C69-8A98-4FE4-8CD8-36AF9A296B1F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27982-635B-40ED-A6D6-0D2D32539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58051" y="6356351"/>
            <a:ext cx="35232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9E933-98DF-4B51-ACA8-C361347CC1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72826" y="6356351"/>
            <a:ext cx="2348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888E9-FCE3-4CEB-816C-0D492FB05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84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783001" rtl="0" eaLnBrk="1" latinLnBrk="0" hangingPunct="1">
        <a:lnSpc>
          <a:spcPct val="90000"/>
        </a:lnSpc>
        <a:spcBef>
          <a:spcPct val="0"/>
        </a:spcBef>
        <a:buNone/>
        <a:defRPr sz="37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5750" indent="-195750" algn="l" defTabSz="783001" rtl="0" eaLnBrk="1" latinLnBrk="0" hangingPunct="1">
        <a:lnSpc>
          <a:spcPct val="90000"/>
        </a:lnSpc>
        <a:spcBef>
          <a:spcPts val="856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1pPr>
      <a:lvl2pPr marL="587251" indent="-195750" algn="l" defTabSz="783001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2055" kern="1200">
          <a:solidFill>
            <a:schemeClr val="tx1"/>
          </a:solidFill>
          <a:latin typeface="+mn-lt"/>
          <a:ea typeface="+mn-ea"/>
          <a:cs typeface="+mn-cs"/>
        </a:defRPr>
      </a:lvl2pPr>
      <a:lvl3pPr marL="978751" indent="-195750" algn="l" defTabSz="783001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713" kern="1200">
          <a:solidFill>
            <a:schemeClr val="tx1"/>
          </a:solidFill>
          <a:latin typeface="+mn-lt"/>
          <a:ea typeface="+mn-ea"/>
          <a:cs typeface="+mn-cs"/>
        </a:defRPr>
      </a:lvl3pPr>
      <a:lvl4pPr marL="1370251" indent="-195750" algn="l" defTabSz="783001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4pPr>
      <a:lvl5pPr marL="1761752" indent="-195750" algn="l" defTabSz="783001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5pPr>
      <a:lvl6pPr marL="2153252" indent="-195750" algn="l" defTabSz="783001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6pPr>
      <a:lvl7pPr marL="2544752" indent="-195750" algn="l" defTabSz="783001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7pPr>
      <a:lvl8pPr marL="2936253" indent="-195750" algn="l" defTabSz="783001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8pPr>
      <a:lvl9pPr marL="3327753" indent="-195750" algn="l" defTabSz="783001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3001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1pPr>
      <a:lvl2pPr marL="391500" algn="l" defTabSz="783001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2pPr>
      <a:lvl3pPr marL="783001" algn="l" defTabSz="783001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3pPr>
      <a:lvl4pPr marL="1174501" algn="l" defTabSz="783001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4pPr>
      <a:lvl5pPr marL="1566001" algn="l" defTabSz="783001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5pPr>
      <a:lvl6pPr marL="1957502" algn="l" defTabSz="783001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6pPr>
      <a:lvl7pPr marL="2349002" algn="l" defTabSz="783001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7pPr>
      <a:lvl8pPr marL="2740503" algn="l" defTabSz="783001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8pPr>
      <a:lvl9pPr marL="3132003" algn="l" defTabSz="783001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77DDED0-44A5-47C6-8C90-C35FEBA0D449}"/>
              </a:ext>
            </a:extLst>
          </p:cNvPr>
          <p:cNvCxnSpPr/>
          <p:nvPr/>
        </p:nvCxnSpPr>
        <p:spPr>
          <a:xfrm>
            <a:off x="273697" y="6005534"/>
            <a:ext cx="9950959" cy="0"/>
          </a:xfrm>
          <a:prstGeom prst="line">
            <a:avLst/>
          </a:prstGeom>
          <a:ln w="15875">
            <a:solidFill>
              <a:srgbClr val="202B5B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4D36138-84F5-4099-BD3B-1AE7FF2D4C73}"/>
              </a:ext>
            </a:extLst>
          </p:cNvPr>
          <p:cNvCxnSpPr/>
          <p:nvPr/>
        </p:nvCxnSpPr>
        <p:spPr>
          <a:xfrm>
            <a:off x="273697" y="822259"/>
            <a:ext cx="9950959" cy="0"/>
          </a:xfrm>
          <a:prstGeom prst="line">
            <a:avLst/>
          </a:prstGeom>
          <a:ln w="15875">
            <a:solidFill>
              <a:srgbClr val="202B5B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4">
            <a:extLst>
              <a:ext uri="{FF2B5EF4-FFF2-40B4-BE49-F238E27FC236}">
                <a16:creationId xmlns:a16="http://schemas.microsoft.com/office/drawing/2014/main" id="{7BC105B8-7A6F-4830-ADBC-017AA0ECAF8D}"/>
              </a:ext>
            </a:extLst>
          </p:cNvPr>
          <p:cNvSpPr txBox="1">
            <a:spLocks/>
          </p:cNvSpPr>
          <p:nvPr/>
        </p:nvSpPr>
        <p:spPr>
          <a:xfrm>
            <a:off x="744752" y="931219"/>
            <a:ext cx="9479904" cy="93568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1713" b="1">
                <a:solidFill>
                  <a:schemeClr val="tx2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5pPr>
            <a:lvl6pPr marL="391500"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6pPr>
            <a:lvl7pPr marL="783001"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7pPr>
            <a:lvl8pPr marL="1174501"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8pPr>
            <a:lvl9pPr marL="1566001"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kern="0" dirty="0">
                <a:solidFill>
                  <a:schemeClr val="tx1"/>
                </a:solidFill>
                <a:latin typeface="Avenir Next"/>
              </a:rPr>
              <a:t>A Whistle Stop Tour of how to identify and prevent Chronic Liver Disease. </a:t>
            </a:r>
          </a:p>
          <a:p>
            <a:endParaRPr lang="en-US" sz="2800" kern="0" dirty="0">
              <a:solidFill>
                <a:schemeClr val="tx1"/>
              </a:solidFill>
              <a:latin typeface="Avenir Next"/>
            </a:endParaRPr>
          </a:p>
          <a:p>
            <a:r>
              <a:rPr lang="en-GB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Dr Ameet Dhar BSc (Hons) MBBS PhD FRCP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en-GB" altLang="en-US" sz="2200" b="0" dirty="0">
                <a:solidFill>
                  <a:schemeClr val="tx1"/>
                </a:solidFill>
                <a:latin typeface="Arial" panose="020B0604020202020204" pitchFamily="34" charset="0"/>
              </a:rPr>
              <a:t>Lead for Hepatology, North West London ICS (NHS)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2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b="0" dirty="0">
                <a:solidFill>
                  <a:schemeClr val="tx1"/>
                </a:solidFill>
                <a:latin typeface="Arial" panose="020B0604020202020204" pitchFamily="34" charset="0"/>
              </a:rPr>
              <a:t>Consultant Hepatologist and Head of Specialty for Liver Services, Imperial College Healthcare NHS Trust.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2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b="0" dirty="0">
                <a:solidFill>
                  <a:schemeClr val="tx1"/>
                </a:solidFill>
                <a:latin typeface="Arial" panose="020B0604020202020204" pitchFamily="34" charset="0"/>
              </a:rPr>
              <a:t>Consultant in Liver Transplantation, Royal Free Hospital, London.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2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b="0" dirty="0">
                <a:solidFill>
                  <a:schemeClr val="tx1"/>
                </a:solidFill>
                <a:latin typeface="Arial" panose="020B0604020202020204" pitchFamily="34" charset="0"/>
              </a:rPr>
              <a:t>Honorary Senior Lecturer, Imperial College London</a:t>
            </a:r>
            <a:r>
              <a:rPr lang="en-GB" altLang="en-US" sz="2200" b="1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</a:p>
          <a:p>
            <a:endParaRPr lang="en-GB" altLang="en-US" sz="28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endParaRPr lang="en-GB" sz="2800" kern="0" dirty="0">
              <a:solidFill>
                <a:srgbClr val="202B5B"/>
              </a:solidFill>
              <a:latin typeface="Avenir Next"/>
            </a:endParaRPr>
          </a:p>
        </p:txBody>
      </p:sp>
    </p:spTree>
    <p:extLst>
      <p:ext uri="{BB962C8B-B14F-4D97-AF65-F5344CB8AC3E}">
        <p14:creationId xmlns:p14="http://schemas.microsoft.com/office/powerpoint/2010/main" val="106196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52B98C-40E7-4AC1-BD89-B83AE052E4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Diagnostics in primary 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D95BD-0446-4BDD-835F-3C9F67478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6" y="404813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Understanding components of </a:t>
            </a:r>
            <a:r>
              <a:rPr lang="en-US" dirty="0" err="1"/>
              <a:t>LFTs</a:t>
            </a:r>
            <a:endParaRPr lang="en-US" dirty="0"/>
          </a:p>
        </p:txBody>
      </p:sp>
      <p:sp>
        <p:nvSpPr>
          <p:cNvPr id="41987" name="AutoShape 2" descr="Image result for homer simpson">
            <a:extLst>
              <a:ext uri="{FF2B5EF4-FFF2-40B4-BE49-F238E27FC236}">
                <a16:creationId xmlns:a16="http://schemas.microsoft.com/office/drawing/2014/main" id="{CE9F91ED-B910-4005-A2A0-650EF77F91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12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41988" name="AutoShape 4" descr="Image result for homer simpson">
            <a:extLst>
              <a:ext uri="{FF2B5EF4-FFF2-40B4-BE49-F238E27FC236}">
                <a16:creationId xmlns:a16="http://schemas.microsoft.com/office/drawing/2014/main" id="{179CD980-ADF3-4868-9AF7-B2F8021A45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3600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grpSp>
        <p:nvGrpSpPr>
          <p:cNvPr id="41989" name="Group 21">
            <a:extLst>
              <a:ext uri="{FF2B5EF4-FFF2-40B4-BE49-F238E27FC236}">
                <a16:creationId xmlns:a16="http://schemas.microsoft.com/office/drawing/2014/main" id="{414B6889-9EA8-41A6-B00F-5BE50E9CC016}"/>
              </a:ext>
            </a:extLst>
          </p:cNvPr>
          <p:cNvGrpSpPr>
            <a:grpSpLocks/>
          </p:cNvGrpSpPr>
          <p:nvPr/>
        </p:nvGrpSpPr>
        <p:grpSpPr bwMode="auto">
          <a:xfrm>
            <a:off x="2906132" y="2411574"/>
            <a:ext cx="4098925" cy="2727325"/>
            <a:chOff x="1769616" y="1682750"/>
            <a:chExt cx="4099426" cy="2727067"/>
          </a:xfrm>
        </p:grpSpPr>
        <p:pic>
          <p:nvPicPr>
            <p:cNvPr id="41995" name="Picture 6">
              <a:extLst>
                <a:ext uri="{FF2B5EF4-FFF2-40B4-BE49-F238E27FC236}">
                  <a16:creationId xmlns:a16="http://schemas.microsoft.com/office/drawing/2014/main" id="{3F09CACF-9162-4A10-8246-FAFC06B53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2178" y="1682750"/>
              <a:ext cx="2403755" cy="1689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033F0D3-1829-47DB-A0A0-2CF81726B23F}"/>
                </a:ext>
              </a:extLst>
            </p:cNvPr>
            <p:cNvCxnSpPr/>
            <p:nvPr/>
          </p:nvCxnSpPr>
          <p:spPr>
            <a:xfrm flipH="1">
              <a:off x="1769616" y="2698654"/>
              <a:ext cx="512825" cy="3555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6BF20DC-0012-4358-BAC7-C277ECB83901}"/>
                </a:ext>
              </a:extLst>
            </p:cNvPr>
            <p:cNvCxnSpPr/>
            <p:nvPr/>
          </p:nvCxnSpPr>
          <p:spPr>
            <a:xfrm>
              <a:off x="5467355" y="2660557"/>
              <a:ext cx="401687" cy="3460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A595BC3-4589-4D7E-A3AA-4E5DFE853E9A}"/>
                </a:ext>
              </a:extLst>
            </p:cNvPr>
            <p:cNvCxnSpPr/>
            <p:nvPr/>
          </p:nvCxnSpPr>
          <p:spPr>
            <a:xfrm>
              <a:off x="3949519" y="3774877"/>
              <a:ext cx="0" cy="6349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990" name="TextBox 13">
            <a:extLst>
              <a:ext uri="{FF2B5EF4-FFF2-40B4-BE49-F238E27FC236}">
                <a16:creationId xmlns:a16="http://schemas.microsoft.com/office/drawing/2014/main" id="{2EECBA2C-A6E5-49AC-AE9F-B704B2C4B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244" y="3929241"/>
            <a:ext cx="1950214" cy="105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b="1" dirty="0"/>
              <a:t>Synthetic markers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/>
              <a:t>Albumin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/>
              <a:t>Prothrombin time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/>
              <a:t>Bilirubin</a:t>
            </a:r>
          </a:p>
        </p:txBody>
      </p:sp>
      <p:sp>
        <p:nvSpPr>
          <p:cNvPr id="41991" name="TextBox 14">
            <a:extLst>
              <a:ext uri="{FF2B5EF4-FFF2-40B4-BE49-F238E27FC236}">
                <a16:creationId xmlns:a16="http://schemas.microsoft.com/office/drawing/2014/main" id="{F2D0923F-E6EB-493B-B273-505E5CFF3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6458" y="3698563"/>
            <a:ext cx="2214709" cy="200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b="1" dirty="0" err="1"/>
              <a:t>Hepatitic</a:t>
            </a:r>
            <a:r>
              <a:rPr lang="en-GB" altLang="en-US" sz="1800" b="1" dirty="0"/>
              <a:t> enzymes: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/>
              <a:t>ALT/AST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b="1" dirty="0"/>
              <a:t>Cholestatic Markers: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/>
              <a:t>Alkaline Phosphatase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 err="1"/>
              <a:t>GGT</a:t>
            </a:r>
            <a:endParaRPr lang="en-GB" altLang="en-US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/>
              <a:t>Bilirubin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 dirty="0"/>
          </a:p>
        </p:txBody>
      </p:sp>
      <p:sp>
        <p:nvSpPr>
          <p:cNvPr id="41992" name="TextBox 16">
            <a:extLst>
              <a:ext uri="{FF2B5EF4-FFF2-40B4-BE49-F238E27FC236}">
                <a16:creationId xmlns:a16="http://schemas.microsoft.com/office/drawing/2014/main" id="{25192538-5C8A-4618-9E5E-ADE61B2A1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4812" y="5223680"/>
            <a:ext cx="1841914" cy="57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b="1" dirty="0"/>
              <a:t>Markers of </a:t>
            </a:r>
            <a:r>
              <a:rPr lang="en-GB" altLang="en-US" sz="1800" b="1" dirty="0" err="1"/>
              <a:t>PHT</a:t>
            </a:r>
            <a:endParaRPr lang="en-GB" altLang="en-US" sz="1800" b="1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/>
              <a:t>Platelets</a:t>
            </a:r>
          </a:p>
        </p:txBody>
      </p:sp>
      <p:sp>
        <p:nvSpPr>
          <p:cNvPr id="41994" name="TextBox 2">
            <a:extLst>
              <a:ext uri="{FF2B5EF4-FFF2-40B4-BE49-F238E27FC236}">
                <a16:creationId xmlns:a16="http://schemas.microsoft.com/office/drawing/2014/main" id="{F40D4C94-BAD7-4030-9BA9-7A5E07B24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5605" y="6076194"/>
            <a:ext cx="7969363" cy="3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b="1" dirty="0"/>
              <a:t>NOTE LIVER TESTS CAN BE NORMAL IN COMPENSATED CIRRHOSIS</a:t>
            </a: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D4E0A9FA-A69E-4AC7-A38C-FBDED30ED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1304620"/>
            <a:ext cx="7969363" cy="81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 b="1" dirty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b="1" dirty="0"/>
              <a:t>OUR ROLE IS TO DEFINE WHY PATIENTS HAVE LIVER DYSFUNCTION AND WHAT STAGE OF LIVER DISEASE THEY HAVE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86AF1-A98F-4220-802F-EC4813A91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013" y="441308"/>
            <a:ext cx="851535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AST and ALT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AE3DB-EFFA-485F-A918-9E4717545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970" y="1384663"/>
            <a:ext cx="9395460" cy="5032029"/>
          </a:xfrm>
        </p:spPr>
        <p:txBody>
          <a:bodyPr/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 dirty="0"/>
          </a:p>
          <a:p>
            <a:pPr algn="l">
              <a:spcBef>
                <a:spcPct val="0"/>
              </a:spcBef>
              <a:buClrTx/>
              <a:buSzTx/>
            </a:pPr>
            <a:r>
              <a:rPr lang="en-US" altLang="en-US" sz="3200" dirty="0"/>
              <a:t>Remember AST can be muscle derived too</a:t>
            </a:r>
          </a:p>
          <a:p>
            <a:pPr marL="0" indent="0" algn="l">
              <a:spcBef>
                <a:spcPct val="0"/>
              </a:spcBef>
              <a:buClrTx/>
              <a:buSzTx/>
              <a:buNone/>
            </a:pPr>
            <a:endParaRPr lang="en-US" altLang="en-US" sz="3200" dirty="0"/>
          </a:p>
          <a:p>
            <a:pPr>
              <a:spcBef>
                <a:spcPct val="0"/>
              </a:spcBef>
            </a:pPr>
            <a:r>
              <a:rPr lang="en-US" altLang="en-US" sz="3200" dirty="0"/>
              <a:t>Increased in </a:t>
            </a:r>
            <a:r>
              <a:rPr lang="en-US" altLang="en-US" sz="3200" dirty="0" err="1"/>
              <a:t>hepatitic</a:t>
            </a:r>
            <a:r>
              <a:rPr lang="en-US" altLang="en-US" sz="3200" dirty="0"/>
              <a:t> disorders:</a:t>
            </a:r>
          </a:p>
          <a:p>
            <a:pPr algn="l">
              <a:spcBef>
                <a:spcPct val="0"/>
              </a:spcBef>
              <a:buClrTx/>
              <a:buSzTx/>
              <a:buFontTx/>
              <a:buChar char="-"/>
            </a:pPr>
            <a:r>
              <a:rPr lang="en-GB" altLang="en-US" sz="3200" dirty="0"/>
              <a:t>NAFLD, </a:t>
            </a:r>
          </a:p>
          <a:p>
            <a:pPr algn="l">
              <a:spcBef>
                <a:spcPct val="0"/>
              </a:spcBef>
              <a:buClrTx/>
              <a:buSzTx/>
              <a:buFontTx/>
              <a:buChar char="-"/>
            </a:pPr>
            <a:r>
              <a:rPr lang="en-GB" altLang="en-US" sz="3200" dirty="0"/>
              <a:t>AIH, </a:t>
            </a:r>
          </a:p>
          <a:p>
            <a:pPr algn="l">
              <a:spcBef>
                <a:spcPct val="0"/>
              </a:spcBef>
              <a:buClrTx/>
              <a:buSzTx/>
              <a:buFontTx/>
              <a:buChar char="-"/>
            </a:pPr>
            <a:r>
              <a:rPr lang="en-GB" altLang="en-US" sz="3200" dirty="0"/>
              <a:t>ALD (AST &gt;ALT)</a:t>
            </a:r>
          </a:p>
          <a:p>
            <a:pPr marL="0" indent="0" algn="l">
              <a:spcBef>
                <a:spcPct val="0"/>
              </a:spcBef>
              <a:buClrTx/>
              <a:buSzTx/>
              <a:buNone/>
            </a:pPr>
            <a:endParaRPr lang="en-US" altLang="en-US" sz="3200" b="1" dirty="0"/>
          </a:p>
          <a:p>
            <a:pPr>
              <a:spcBef>
                <a:spcPct val="0"/>
              </a:spcBef>
            </a:pPr>
            <a:r>
              <a:rPr lang="en-US" altLang="en-US" b="1" dirty="0"/>
              <a:t>AST is a marker required for the FIB-4 (AST:ALT ratio)</a:t>
            </a:r>
            <a:endParaRPr lang="en-US" altLang="en-US" sz="3200" b="1" dirty="0"/>
          </a:p>
          <a:p>
            <a:pPr marL="0" indent="0" algn="l">
              <a:spcBef>
                <a:spcPct val="0"/>
              </a:spcBef>
              <a:buClrTx/>
              <a:buSzTx/>
              <a:buNone/>
            </a:pPr>
            <a:endParaRPr lang="en-US" altLang="en-US" sz="3200" dirty="0"/>
          </a:p>
          <a:p>
            <a:pPr marL="0" indent="0">
              <a:buNone/>
              <a:defRPr/>
            </a:pPr>
            <a:endParaRPr lang="en-US" dirty="0"/>
          </a:p>
          <a:p>
            <a:pPr marL="457200" lvl="1" indent="0">
              <a:buNone/>
              <a:defRPr/>
            </a:pPr>
            <a:endParaRPr lang="en-US" dirty="0"/>
          </a:p>
          <a:p>
            <a:pPr marL="457200" lvl="1" indent="0">
              <a:buNone/>
              <a:defRPr/>
            </a:pPr>
            <a:endParaRPr lang="en-US" dirty="0"/>
          </a:p>
          <a:p>
            <a:pPr marL="457200" lvl="1" indent="0"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8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86AF1-A98F-4220-802F-EC4813A91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013" y="441308"/>
            <a:ext cx="851535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ALP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AE3DB-EFFA-485F-A918-9E4717545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970" y="1384663"/>
            <a:ext cx="9395460" cy="5032029"/>
          </a:xfrm>
        </p:spPr>
        <p:txBody>
          <a:bodyPr/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 dirty="0"/>
          </a:p>
          <a:p>
            <a:pPr algn="l">
              <a:spcBef>
                <a:spcPct val="0"/>
              </a:spcBef>
              <a:buClrTx/>
              <a:buSzTx/>
            </a:pPr>
            <a:r>
              <a:rPr lang="en-US" altLang="en-US" sz="3200" dirty="0"/>
              <a:t>Remember liver and Bone derived</a:t>
            </a:r>
          </a:p>
          <a:p>
            <a:pPr algn="l">
              <a:spcBef>
                <a:spcPct val="0"/>
              </a:spcBef>
              <a:buClrTx/>
              <a:buSzTx/>
            </a:pPr>
            <a:endParaRPr lang="en-US" altLang="en-US" sz="3200" dirty="0"/>
          </a:p>
          <a:p>
            <a:pPr>
              <a:spcBef>
                <a:spcPct val="0"/>
              </a:spcBef>
            </a:pPr>
            <a:r>
              <a:rPr lang="en-US" altLang="en-US" sz="3200" dirty="0"/>
              <a:t>Increased in cholestatic disorders:</a:t>
            </a: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/>
              <a:t>-PSC</a:t>
            </a:r>
          </a:p>
          <a:p>
            <a:pPr marL="0" indent="0" algn="l">
              <a:spcBef>
                <a:spcPct val="0"/>
              </a:spcBef>
              <a:buClrTx/>
              <a:buSzTx/>
              <a:buNone/>
            </a:pPr>
            <a:r>
              <a:rPr lang="en-US" altLang="en-US" sz="3200" dirty="0"/>
              <a:t>-PBC</a:t>
            </a:r>
          </a:p>
          <a:p>
            <a:pPr marL="0" indent="0" algn="l">
              <a:spcBef>
                <a:spcPct val="0"/>
              </a:spcBef>
              <a:buClrTx/>
              <a:buSzTx/>
              <a:buNone/>
            </a:pPr>
            <a:r>
              <a:rPr lang="en-US" altLang="en-US" sz="3200" dirty="0"/>
              <a:t>-biliary obstruction</a:t>
            </a:r>
          </a:p>
          <a:p>
            <a:pPr marL="0" indent="0" algn="l">
              <a:spcBef>
                <a:spcPct val="0"/>
              </a:spcBef>
              <a:buClrTx/>
              <a:buSzTx/>
              <a:buNone/>
            </a:pPr>
            <a:r>
              <a:rPr lang="en-US" altLang="en-US" sz="3200" dirty="0"/>
              <a:t>-intrahepatic lesions (Mets </a:t>
            </a:r>
            <a:r>
              <a:rPr lang="en-US" altLang="en-US" sz="3200" dirty="0" err="1"/>
              <a:t>etc</a:t>
            </a:r>
            <a:r>
              <a:rPr lang="en-US" altLang="en-US" sz="3200" dirty="0"/>
              <a:t>)</a:t>
            </a:r>
          </a:p>
          <a:p>
            <a:pPr marL="0" indent="0" algn="l">
              <a:spcBef>
                <a:spcPct val="0"/>
              </a:spcBef>
              <a:buClrTx/>
              <a:buSzTx/>
              <a:buNone/>
            </a:pPr>
            <a:endParaRPr lang="en-US" altLang="en-US" sz="3200" dirty="0"/>
          </a:p>
          <a:p>
            <a:pPr>
              <a:spcBef>
                <a:spcPct val="0"/>
              </a:spcBef>
            </a:pPr>
            <a:r>
              <a:rPr lang="en-US" altLang="en-US" sz="3200" dirty="0"/>
              <a:t>Increased in congestion: HF</a:t>
            </a:r>
            <a:endParaRPr lang="en-GB" altLang="en-US" sz="3200" dirty="0"/>
          </a:p>
          <a:p>
            <a:pPr>
              <a:defRPr/>
            </a:pPr>
            <a:endParaRPr lang="en-US" dirty="0"/>
          </a:p>
          <a:p>
            <a:pPr marL="457200" lvl="1" indent="0">
              <a:buNone/>
              <a:defRPr/>
            </a:pPr>
            <a:endParaRPr lang="en-US" dirty="0"/>
          </a:p>
          <a:p>
            <a:pPr marL="457200" lvl="1" indent="0">
              <a:buNone/>
              <a:defRPr/>
            </a:pPr>
            <a:endParaRPr lang="en-US" dirty="0"/>
          </a:p>
          <a:p>
            <a:pPr marL="457200" lvl="1" indent="0"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46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86AF1-A98F-4220-802F-EC4813A91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013" y="441308"/>
            <a:ext cx="851535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GGT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AE3DB-EFFA-485F-A918-9E4717545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970" y="1384663"/>
            <a:ext cx="9395460" cy="5032029"/>
          </a:xfrm>
        </p:spPr>
        <p:txBody>
          <a:bodyPr/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 dirty="0"/>
          </a:p>
          <a:p>
            <a:pPr algn="l">
              <a:spcBef>
                <a:spcPct val="0"/>
              </a:spcBef>
              <a:buClrTx/>
              <a:buSzTx/>
            </a:pPr>
            <a:r>
              <a:rPr lang="en-US" altLang="en-US" dirty="0"/>
              <a:t>Cholestatic liver enzyme (in conjunction with ALP)</a:t>
            </a:r>
          </a:p>
          <a:p>
            <a:pPr algn="l">
              <a:spcBef>
                <a:spcPct val="0"/>
              </a:spcBef>
              <a:buClrTx/>
              <a:buSzTx/>
            </a:pPr>
            <a:r>
              <a:rPr lang="en-US" altLang="en-US" sz="3200" dirty="0"/>
              <a:t>Isolated elevat</a:t>
            </a:r>
            <a:r>
              <a:rPr lang="en-US" altLang="en-US" dirty="0"/>
              <a:t>ions</a:t>
            </a:r>
          </a:p>
          <a:p>
            <a:pPr algn="l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3200" dirty="0"/>
              <a:t>Alcohol</a:t>
            </a:r>
          </a:p>
          <a:p>
            <a:pPr algn="l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dirty="0"/>
              <a:t>Drugs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…. Note can also may be elevated in fatty liver disease also….</a:t>
            </a:r>
          </a:p>
          <a:p>
            <a:pPr marL="457200" lvl="1" indent="0">
              <a:buNone/>
              <a:defRPr/>
            </a:pPr>
            <a:endParaRPr lang="en-US" dirty="0"/>
          </a:p>
          <a:p>
            <a:pPr marL="457200" lvl="1" indent="0">
              <a:buNone/>
              <a:defRPr/>
            </a:pPr>
            <a:endParaRPr lang="en-US" dirty="0"/>
          </a:p>
          <a:p>
            <a:pPr marL="457200" lvl="1" indent="0"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7ac3e81-e6fb-4060-b458-8dbcece149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42" y="486633"/>
            <a:ext cx="9698636" cy="637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042" y="209863"/>
            <a:ext cx="2263515" cy="11092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457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5DE59-1091-4A1C-957B-DD672B2A0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92" y="342901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err="1"/>
              <a:t>Fibroscan</a:t>
            </a:r>
            <a:r>
              <a:rPr lang="en-GB"/>
              <a:t>: Transient Elastography (TE) for prediction of cirrhosis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7AF438-609E-4D5A-A42E-FCDB3A55CA9F}"/>
              </a:ext>
            </a:extLst>
          </p:cNvPr>
          <p:cNvSpPr/>
          <p:nvPr/>
        </p:nvSpPr>
        <p:spPr>
          <a:xfrm>
            <a:off x="411948" y="2239471"/>
            <a:ext cx="5691187" cy="35332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GB" sz="2000"/>
              <a:t>TE  standard for the measurement of Liver stiffness </a:t>
            </a:r>
          </a:p>
          <a:p>
            <a:pPr algn="l">
              <a:defRPr/>
            </a:pPr>
            <a:endParaRPr lang="en-GB" sz="2000"/>
          </a:p>
          <a:p>
            <a:pPr algn="l">
              <a:defRPr/>
            </a:pPr>
            <a:r>
              <a:rPr lang="en-GB" sz="2000"/>
              <a:t>•   Well validated</a:t>
            </a:r>
          </a:p>
          <a:p>
            <a:pPr algn="l">
              <a:defRPr/>
            </a:pPr>
            <a:endParaRPr lang="en-GB" sz="2000"/>
          </a:p>
          <a:p>
            <a:pPr algn="l">
              <a:defRPr/>
            </a:pPr>
            <a:r>
              <a:rPr lang="en-GB" sz="2000"/>
              <a:t>•   TE performs better for detection of   </a:t>
            </a:r>
          </a:p>
          <a:p>
            <a:pPr algn="l">
              <a:defRPr/>
            </a:pPr>
            <a:r>
              <a:rPr lang="en-GB" sz="2000"/>
              <a:t>     cirrhosis than for detection of significant </a:t>
            </a:r>
          </a:p>
          <a:p>
            <a:pPr algn="l">
              <a:defRPr/>
            </a:pPr>
            <a:r>
              <a:rPr lang="en-GB" sz="2000"/>
              <a:t>     fibrosis </a:t>
            </a:r>
          </a:p>
          <a:p>
            <a:pPr algn="l">
              <a:defRPr/>
            </a:pPr>
            <a:endParaRPr lang="en-GB" sz="2000"/>
          </a:p>
          <a:p>
            <a:pPr algn="l">
              <a:defRPr/>
            </a:pPr>
            <a:r>
              <a:rPr lang="en-GB" sz="2000"/>
              <a:t>•   TE is a reliable method for the diagnosis of </a:t>
            </a:r>
          </a:p>
          <a:p>
            <a:pPr algn="l">
              <a:defRPr/>
            </a:pPr>
            <a:r>
              <a:rPr lang="en-GB" sz="2000"/>
              <a:t>    cirrhosis in patients with chronic liver </a:t>
            </a:r>
          </a:p>
          <a:p>
            <a:pPr algn="l">
              <a:defRPr/>
            </a:pPr>
            <a:r>
              <a:rPr lang="en-GB" sz="2000"/>
              <a:t>    diseases (with negative predictive value </a:t>
            </a:r>
          </a:p>
          <a:p>
            <a:pPr algn="l">
              <a:defRPr/>
            </a:pPr>
            <a:r>
              <a:rPr lang="en-GB" sz="2000"/>
              <a:t>     higher than 90%) </a:t>
            </a:r>
          </a:p>
        </p:txBody>
      </p:sp>
      <p:pic>
        <p:nvPicPr>
          <p:cNvPr id="46084" name="Picture 2">
            <a:extLst>
              <a:ext uri="{FF2B5EF4-FFF2-40B4-BE49-F238E27FC236}">
                <a16:creationId xmlns:a16="http://schemas.microsoft.com/office/drawing/2014/main" id="{B9DEE09F-269C-4D0E-A9E3-65CCD8EF9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91" t="50000" r="12747" b="15312"/>
          <a:stretch>
            <a:fillRect/>
          </a:stretch>
        </p:blipFill>
        <p:spPr bwMode="auto">
          <a:xfrm>
            <a:off x="6554788" y="1631950"/>
            <a:ext cx="318135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Box 7">
            <a:extLst>
              <a:ext uri="{FF2B5EF4-FFF2-40B4-BE49-F238E27FC236}">
                <a16:creationId xmlns:a16="http://schemas.microsoft.com/office/drawing/2014/main" id="{8B433A28-1973-46BE-A436-5B011DCB7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4800" y="4876800"/>
            <a:ext cx="3081338" cy="168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b="1"/>
              <a:t>Cut values depend on aetiology.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2000" b="1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b="1"/>
              <a:t>LSM&gt; 12 </a:t>
            </a:r>
            <a:r>
              <a:rPr lang="en-GB" altLang="en-US" sz="2000" b="1" err="1"/>
              <a:t>kPA</a:t>
            </a:r>
            <a:r>
              <a:rPr lang="en-GB" altLang="en-US" sz="2000" b="1"/>
              <a:t> suggest of cirrhosis (some aetiological variance)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5DE59-1091-4A1C-957B-DD672B2A0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92" y="342901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err="1"/>
              <a:t>Fibroscan</a:t>
            </a:r>
            <a:r>
              <a:rPr lang="en-GB"/>
              <a:t>: Not just a point and shoot test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7AF438-609E-4D5A-A42E-FCDB3A55CA9F}"/>
              </a:ext>
            </a:extLst>
          </p:cNvPr>
          <p:cNvSpPr/>
          <p:nvPr/>
        </p:nvSpPr>
        <p:spPr>
          <a:xfrm>
            <a:off x="338405" y="1631950"/>
            <a:ext cx="5691187" cy="51214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/>
              <a:t>Note a number of confounding variables: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GB" sz="2000" dirty="0"/>
          </a:p>
          <a:p>
            <a:pPr algn="l">
              <a:defRPr/>
            </a:pPr>
            <a:endParaRPr lang="en-GB" sz="2000" dirty="0"/>
          </a:p>
          <a:p>
            <a:pPr algn="l">
              <a:defRPr/>
            </a:pPr>
            <a:r>
              <a:rPr lang="en-GB" sz="2000" dirty="0"/>
              <a:t>•   Non fasted states (no solid within 4 hours)</a:t>
            </a:r>
          </a:p>
          <a:p>
            <a:pPr algn="l">
              <a:defRPr/>
            </a:pPr>
            <a:endParaRPr lang="en-GB" sz="2000" dirty="0"/>
          </a:p>
          <a:p>
            <a:pPr algn="l">
              <a:defRPr/>
            </a:pPr>
            <a:r>
              <a:rPr lang="en-GB" sz="2000" dirty="0"/>
              <a:t>•   Steatosis</a:t>
            </a:r>
          </a:p>
          <a:p>
            <a:pPr algn="l">
              <a:defRPr/>
            </a:pPr>
            <a:endParaRPr lang="en-GB" sz="2000" dirty="0"/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Active Inflammation</a:t>
            </a:r>
          </a:p>
          <a:p>
            <a:pPr algn="l">
              <a:defRPr/>
            </a:pPr>
            <a:endParaRPr lang="en-GB" sz="2000" dirty="0"/>
          </a:p>
          <a:p>
            <a:pPr algn="l">
              <a:defRPr/>
            </a:pPr>
            <a:r>
              <a:rPr lang="en-GB" sz="2000" dirty="0"/>
              <a:t>•   Venous congestion</a:t>
            </a:r>
          </a:p>
          <a:p>
            <a:pPr algn="l">
              <a:defRPr/>
            </a:pPr>
            <a:endParaRPr lang="en-GB" sz="2000" dirty="0"/>
          </a:p>
          <a:p>
            <a:pPr algn="l">
              <a:defRPr/>
            </a:pPr>
            <a:r>
              <a:rPr lang="en-GB" sz="2000" dirty="0"/>
              <a:t>•   Solid lesions </a:t>
            </a:r>
          </a:p>
          <a:p>
            <a:pPr algn="l">
              <a:defRPr/>
            </a:pPr>
            <a:endParaRPr lang="en-GB" sz="2000" dirty="0"/>
          </a:p>
          <a:p>
            <a:pPr algn="l">
              <a:defRPr/>
            </a:pPr>
            <a:r>
              <a:rPr lang="en-GB" sz="2000" dirty="0"/>
              <a:t>•   Ascites</a:t>
            </a:r>
          </a:p>
          <a:p>
            <a:pPr algn="l">
              <a:defRPr/>
            </a:pPr>
            <a:endParaRPr lang="en-GB" sz="2000" dirty="0"/>
          </a:p>
          <a:p>
            <a:pPr algn="l">
              <a:defRPr/>
            </a:pPr>
            <a:endParaRPr lang="en-GB" sz="2000" dirty="0"/>
          </a:p>
          <a:p>
            <a:pPr algn="l">
              <a:defRPr/>
            </a:pPr>
            <a:r>
              <a:rPr lang="en-GB" sz="2000" dirty="0"/>
              <a:t>Therefore has to be taken into context with clinical history, and blood tests</a:t>
            </a:r>
          </a:p>
          <a:p>
            <a:pPr algn="l">
              <a:defRPr/>
            </a:pPr>
            <a:endParaRPr lang="en-GB" sz="2000" dirty="0"/>
          </a:p>
        </p:txBody>
      </p:sp>
      <p:pic>
        <p:nvPicPr>
          <p:cNvPr id="46084" name="Picture 2">
            <a:extLst>
              <a:ext uri="{FF2B5EF4-FFF2-40B4-BE49-F238E27FC236}">
                <a16:creationId xmlns:a16="http://schemas.microsoft.com/office/drawing/2014/main" id="{B9DEE09F-269C-4D0E-A9E3-65CCD8EF9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91" t="50000" r="12747" b="15312"/>
          <a:stretch>
            <a:fillRect/>
          </a:stretch>
        </p:blipFill>
        <p:spPr bwMode="auto">
          <a:xfrm>
            <a:off x="6595248" y="2457338"/>
            <a:ext cx="318135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63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A357E-EF5E-455D-A014-27FBA905F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09" y="381536"/>
            <a:ext cx="7859850" cy="1325563"/>
          </a:xfrm>
        </p:spPr>
        <p:txBody>
          <a:bodyPr>
            <a:normAutofit/>
          </a:bodyPr>
          <a:lstStyle/>
          <a:p>
            <a:r>
              <a:rPr lang="en-GB" sz="2800" b="1" err="1"/>
              <a:t>Fibroscan</a:t>
            </a:r>
            <a:r>
              <a:rPr lang="en-GB" sz="2800" b="1"/>
              <a:t> in comparison with other modalities (HCV)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C10687-E3CD-46C9-BBBF-8903A3E84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09" y="2010940"/>
            <a:ext cx="5056584" cy="39963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36253" y="5484233"/>
            <a:ext cx="2875018" cy="329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78300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541" err="1">
                <a:solidFill>
                  <a:prstClr val="black"/>
                </a:solidFill>
                <a:latin typeface="Calibri" panose="020F0502020204030204"/>
              </a:rPr>
              <a:t>Ragazzo</a:t>
            </a:r>
            <a:r>
              <a:rPr lang="en-GB" sz="1541">
                <a:solidFill>
                  <a:prstClr val="black"/>
                </a:solidFill>
                <a:latin typeface="Calibri" panose="020F0502020204030204"/>
              </a:rPr>
              <a:t> et al. Clinics 2017; (09)01</a:t>
            </a:r>
          </a:p>
        </p:txBody>
      </p:sp>
      <p:sp>
        <p:nvSpPr>
          <p:cNvPr id="6" name="Rectangle 5"/>
          <p:cNvSpPr/>
          <p:nvPr/>
        </p:nvSpPr>
        <p:spPr>
          <a:xfrm>
            <a:off x="6373137" y="2942139"/>
            <a:ext cx="2611356" cy="566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78300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541">
                <a:solidFill>
                  <a:prstClr val="black"/>
                </a:solidFill>
                <a:latin typeface="Calibri" panose="020F0502020204030204"/>
              </a:rPr>
              <a:t>AUC data for &gt; F2</a:t>
            </a:r>
          </a:p>
          <a:p>
            <a:pPr algn="l" defTabSz="78300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541" err="1">
                <a:solidFill>
                  <a:prstClr val="black"/>
                </a:solidFill>
                <a:latin typeface="Calibri" panose="020F0502020204030204"/>
              </a:rPr>
              <a:t>Fibroscan</a:t>
            </a:r>
            <a:r>
              <a:rPr lang="en-GB" sz="1541">
                <a:solidFill>
                  <a:prstClr val="black"/>
                </a:solidFill>
                <a:latin typeface="Calibri" panose="020F0502020204030204"/>
              </a:rPr>
              <a:t>&gt; Fib-4&gt; ELF &gt; others</a:t>
            </a:r>
          </a:p>
        </p:txBody>
      </p:sp>
    </p:spTree>
    <p:extLst>
      <p:ext uri="{BB962C8B-B14F-4D97-AF65-F5344CB8AC3E}">
        <p14:creationId xmlns:p14="http://schemas.microsoft.com/office/powerpoint/2010/main" val="419775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09C1C-C9FC-48CF-8BD4-44625D09E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err="1"/>
              <a:t>Fibrosan</a:t>
            </a:r>
            <a:r>
              <a:rPr lang="en-GB" sz="2800" b="1"/>
              <a:t>: Comparison with other modalities to measure </a:t>
            </a:r>
            <a:r>
              <a:rPr lang="en-GB" sz="2800" b="1" err="1"/>
              <a:t>elastrography</a:t>
            </a:r>
            <a:r>
              <a:rPr lang="en-GB" sz="2800" b="1"/>
              <a:t> - NAFLD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C3D389-F3E8-4CD6-A4A7-21B2942CA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10" y="1746206"/>
            <a:ext cx="5316773" cy="44436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16ADC0-DD98-402E-B262-C91B812256AC}"/>
              </a:ext>
            </a:extLst>
          </p:cNvPr>
          <p:cNvSpPr txBox="1"/>
          <p:nvPr/>
        </p:nvSpPr>
        <p:spPr>
          <a:xfrm>
            <a:off x="6236162" y="2170355"/>
            <a:ext cx="4121769" cy="3174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78300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541">
                <a:solidFill>
                  <a:prstClr val="black"/>
                </a:solidFill>
                <a:latin typeface="Calibri" panose="020F0502020204030204"/>
              </a:rPr>
              <a:t>Compared to liver biopsy in NAFLD:</a:t>
            </a:r>
          </a:p>
          <a:p>
            <a:pPr algn="l" defTabSz="78300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541">
                <a:solidFill>
                  <a:prstClr val="black"/>
                </a:solidFill>
                <a:latin typeface="Calibri" panose="020F0502020204030204"/>
              </a:rPr>
              <a:t>Liver stiffness correlated with fibrosis stage &lt;0.05</a:t>
            </a:r>
          </a:p>
          <a:p>
            <a:pPr algn="l" defTabSz="78300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541">
                <a:solidFill>
                  <a:prstClr val="black"/>
                </a:solidFill>
                <a:latin typeface="Calibri" panose="020F0502020204030204"/>
              </a:rPr>
              <a:t>AUROCs:</a:t>
            </a:r>
          </a:p>
          <a:p>
            <a:pPr algn="l" defTabSz="78300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541">
                <a:solidFill>
                  <a:prstClr val="black"/>
                </a:solidFill>
                <a:latin typeface="Calibri" panose="020F0502020204030204"/>
              </a:rPr>
              <a:t>0.757 (</a:t>
            </a:r>
            <a:r>
              <a:rPr lang="en-GB" sz="1541" err="1">
                <a:solidFill>
                  <a:prstClr val="black"/>
                </a:solidFill>
                <a:latin typeface="Calibri" panose="020F0502020204030204"/>
              </a:rPr>
              <a:t>Fibroscan</a:t>
            </a:r>
            <a:r>
              <a:rPr lang="en-GB" sz="1541">
                <a:solidFill>
                  <a:prstClr val="black"/>
                </a:solidFill>
                <a:latin typeface="Calibri" panose="020F0502020204030204"/>
              </a:rPr>
              <a:t>)</a:t>
            </a:r>
          </a:p>
          <a:p>
            <a:pPr algn="l" defTabSz="78300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541">
                <a:solidFill>
                  <a:prstClr val="black"/>
                </a:solidFill>
                <a:latin typeface="Calibri" panose="020F0502020204030204"/>
              </a:rPr>
              <a:t>0.759 Supersonic shear imaging </a:t>
            </a:r>
          </a:p>
          <a:p>
            <a:pPr algn="l" defTabSz="78300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541">
                <a:solidFill>
                  <a:prstClr val="black"/>
                </a:solidFill>
                <a:latin typeface="Calibri" panose="020F0502020204030204"/>
              </a:rPr>
              <a:t>0.657 ARFI</a:t>
            </a:r>
          </a:p>
          <a:p>
            <a:pPr algn="l" defTabSz="78300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541">
              <a:solidFill>
                <a:prstClr val="black"/>
              </a:solidFill>
              <a:latin typeface="Calibri" panose="020F0502020204030204"/>
            </a:endParaRPr>
          </a:p>
          <a:p>
            <a:pPr algn="l" defTabSz="78300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541">
                <a:solidFill>
                  <a:prstClr val="black"/>
                </a:solidFill>
                <a:latin typeface="Calibri" panose="020F0502020204030204"/>
              </a:rPr>
              <a:t>For Significant Fibrosis</a:t>
            </a:r>
          </a:p>
          <a:p>
            <a:pPr algn="l" defTabSz="78300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541">
                <a:solidFill>
                  <a:prstClr val="black"/>
                </a:solidFill>
                <a:latin typeface="Calibri" panose="020F0502020204030204"/>
              </a:rPr>
              <a:t>0.870 (</a:t>
            </a:r>
            <a:r>
              <a:rPr lang="en-GB" sz="1541" err="1">
                <a:solidFill>
                  <a:prstClr val="black"/>
                </a:solidFill>
                <a:latin typeface="Calibri" panose="020F0502020204030204"/>
              </a:rPr>
              <a:t>Fibroscan</a:t>
            </a:r>
            <a:r>
              <a:rPr lang="en-GB" sz="1541">
                <a:solidFill>
                  <a:prstClr val="black"/>
                </a:solidFill>
                <a:latin typeface="Calibri" panose="020F0502020204030204"/>
              </a:rPr>
              <a:t>);</a:t>
            </a:r>
          </a:p>
          <a:p>
            <a:pPr algn="l" defTabSz="78300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541">
                <a:solidFill>
                  <a:prstClr val="black"/>
                </a:solidFill>
                <a:latin typeface="Calibri" panose="020F0502020204030204"/>
              </a:rPr>
              <a:t>0.809 Supersonic shear imaging</a:t>
            </a:r>
          </a:p>
          <a:p>
            <a:pPr algn="l" defTabSz="78300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541">
                <a:solidFill>
                  <a:prstClr val="black"/>
                </a:solidFill>
                <a:latin typeface="Calibri" panose="020F0502020204030204"/>
              </a:rPr>
              <a:t>0.873 ARFI</a:t>
            </a:r>
          </a:p>
          <a:p>
            <a:pPr algn="l" defTabSz="78300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541">
              <a:solidFill>
                <a:prstClr val="black"/>
              </a:solidFill>
              <a:latin typeface="Calibri" panose="020F0502020204030204"/>
            </a:endParaRPr>
          </a:p>
          <a:p>
            <a:pPr algn="l" defTabSz="78300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54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46317" y="6344246"/>
            <a:ext cx="3592650" cy="329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78300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541">
                <a:solidFill>
                  <a:prstClr val="black"/>
                </a:solidFill>
                <a:latin typeface="Calibri" panose="020F0502020204030204"/>
              </a:rPr>
              <a:t>Lee SM, </a:t>
            </a:r>
            <a:r>
              <a:rPr lang="en-GB" sz="1541" err="1">
                <a:solidFill>
                  <a:prstClr val="black"/>
                </a:solidFill>
                <a:latin typeface="Calibri" panose="020F0502020204030204"/>
              </a:rPr>
              <a:t>PLoS</a:t>
            </a:r>
            <a:r>
              <a:rPr lang="en-GB" sz="1541">
                <a:solidFill>
                  <a:prstClr val="black"/>
                </a:solidFill>
                <a:latin typeface="Calibri" panose="020F0502020204030204"/>
              </a:rPr>
              <a:t> ONE 2017; 12(11): e0188321</a:t>
            </a:r>
          </a:p>
        </p:txBody>
      </p:sp>
    </p:spTree>
    <p:extLst>
      <p:ext uri="{BB962C8B-B14F-4D97-AF65-F5344CB8AC3E}">
        <p14:creationId xmlns:p14="http://schemas.microsoft.com/office/powerpoint/2010/main" val="424732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C934E7FD-A31C-4EBA-9C43-CD23D64903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4900" y="1994822"/>
            <a:ext cx="8229600" cy="4176712"/>
          </a:xfrm>
        </p:spPr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endParaRPr lang="en-GB" altLang="en-US" sz="2000" dirty="0"/>
          </a:p>
          <a:p>
            <a:pPr marL="428625" indent="-342900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nl-BE" altLang="en-US" sz="2800" dirty="0"/>
              <a:t>Burden of liver disease and liver fibrosis</a:t>
            </a:r>
          </a:p>
          <a:p>
            <a:pPr marL="428625" indent="-342900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nl-BE" altLang="en-US" sz="2800" dirty="0"/>
              <a:t>Liver fibrosis and Cirrhosis 	</a:t>
            </a:r>
          </a:p>
          <a:p>
            <a:pPr marL="428625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nl-BE" altLang="en-US" sz="2800" dirty="0"/>
              <a:t>Assessing severity of liver disease and testing for fibrosis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lang="en-GB" altLang="en-US" sz="2000" dirty="0"/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None/>
              <a:defRPr/>
            </a:pPr>
            <a:endParaRPr lang="en-GB" altLang="en-US" sz="2000" dirty="0"/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  <a:defRPr/>
            </a:pPr>
            <a:endParaRPr lang="en-US" altLang="en-US" sz="2000" dirty="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7BFE9251-36B2-4629-99B3-4494D542154F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261257" y="847823"/>
            <a:ext cx="10439400" cy="1143000"/>
          </a:xfrm>
        </p:spPr>
        <p:txBody>
          <a:bodyPr/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200" b="1" noProof="1"/>
              <a:t>Format of talk: How to squeeze it on all into </a:t>
            </a:r>
            <a:r>
              <a:rPr lang="en-GB" altLang="en-US" sz="3200" b="1" noProof="1" smtClean="0"/>
              <a:t>15-20 </a:t>
            </a:r>
            <a:r>
              <a:rPr lang="en-GB" altLang="en-US" sz="3200" b="1" noProof="1"/>
              <a:t>mins!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33792-C119-4CC0-B0E0-9A027337C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Fibroscan</a:t>
            </a:r>
            <a:r>
              <a:rPr lang="en-GB"/>
              <a:t> measurements - NAFLD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3A5ACE-3D8B-467E-BA14-2262352D5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120" y="1730559"/>
            <a:ext cx="5252323" cy="2087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972D99-D35C-450D-BD0B-3365410DA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8303" y="3632703"/>
            <a:ext cx="5921097" cy="27566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E04389-E0BB-4F99-B0EB-A4EFFB24F1E4}"/>
              </a:ext>
            </a:extLst>
          </p:cNvPr>
          <p:cNvSpPr txBox="1"/>
          <p:nvPr/>
        </p:nvSpPr>
        <p:spPr>
          <a:xfrm>
            <a:off x="881329" y="3993752"/>
            <a:ext cx="2799757" cy="222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78300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541">
                <a:solidFill>
                  <a:prstClr val="black"/>
                </a:solidFill>
                <a:latin typeface="Calibri" panose="020F0502020204030204"/>
              </a:rPr>
              <a:t>Paired biopsy analysis:</a:t>
            </a:r>
          </a:p>
          <a:p>
            <a:pPr algn="l" defTabSz="78300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541">
              <a:solidFill>
                <a:prstClr val="black"/>
              </a:solidFill>
              <a:latin typeface="Calibri" panose="020F0502020204030204"/>
            </a:endParaRPr>
          </a:p>
          <a:p>
            <a:pPr algn="l" defTabSz="78300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541">
                <a:solidFill>
                  <a:prstClr val="black"/>
                </a:solidFill>
                <a:latin typeface="Calibri" panose="020F0502020204030204"/>
              </a:rPr>
              <a:t>Steatosis grade 1 302 dB/m</a:t>
            </a:r>
          </a:p>
          <a:p>
            <a:pPr algn="l" defTabSz="78300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541">
                <a:solidFill>
                  <a:prstClr val="black"/>
                </a:solidFill>
                <a:latin typeface="Calibri" panose="020F0502020204030204"/>
              </a:rPr>
              <a:t>Steatosis Grade 2 331 dB/m</a:t>
            </a:r>
          </a:p>
          <a:p>
            <a:pPr algn="l" defTabSz="78300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541">
                <a:solidFill>
                  <a:prstClr val="black"/>
                </a:solidFill>
                <a:latin typeface="Calibri" panose="020F0502020204030204"/>
              </a:rPr>
              <a:t>Steatosis grade 3 337 dB/m</a:t>
            </a:r>
          </a:p>
          <a:p>
            <a:pPr algn="l" defTabSz="78300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541">
              <a:solidFill>
                <a:prstClr val="black"/>
              </a:solidFill>
              <a:latin typeface="Calibri" panose="020F0502020204030204"/>
            </a:endParaRPr>
          </a:p>
          <a:p>
            <a:pPr algn="l" defTabSz="78300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541">
                <a:solidFill>
                  <a:prstClr val="black"/>
                </a:solidFill>
                <a:latin typeface="Calibri" panose="020F0502020204030204"/>
              </a:rPr>
              <a:t>Fibrosis F2 8.2 kPa</a:t>
            </a:r>
          </a:p>
          <a:p>
            <a:pPr algn="l" defTabSz="78300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541">
                <a:solidFill>
                  <a:prstClr val="black"/>
                </a:solidFill>
                <a:latin typeface="Calibri" panose="020F0502020204030204"/>
              </a:rPr>
              <a:t>Fibrosis F3 9.7 kPa</a:t>
            </a:r>
          </a:p>
          <a:p>
            <a:pPr algn="l" defTabSz="78300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541">
                <a:solidFill>
                  <a:prstClr val="black"/>
                </a:solidFill>
                <a:latin typeface="Calibri" panose="020F0502020204030204"/>
              </a:rPr>
              <a:t>Fibrosis F4 13.6 </a:t>
            </a:r>
            <a:r>
              <a:rPr lang="en-GB" sz="1541" err="1">
                <a:solidFill>
                  <a:prstClr val="black"/>
                </a:solidFill>
                <a:latin typeface="Calibri" panose="020F0502020204030204"/>
              </a:rPr>
              <a:t>kpa</a:t>
            </a:r>
            <a:endParaRPr lang="en-GB" sz="154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AC2940-6134-49EE-BBA2-25178E2A7328}"/>
              </a:ext>
            </a:extLst>
          </p:cNvPr>
          <p:cNvSpPr txBox="1"/>
          <p:nvPr/>
        </p:nvSpPr>
        <p:spPr>
          <a:xfrm>
            <a:off x="5878865" y="6492874"/>
            <a:ext cx="5219362" cy="224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Eddowes et al. Gastroenterology 2019; 156:1717-30</a:t>
            </a:r>
          </a:p>
        </p:txBody>
      </p:sp>
    </p:spTree>
    <p:extLst>
      <p:ext uri="{BB962C8B-B14F-4D97-AF65-F5344CB8AC3E}">
        <p14:creationId xmlns:p14="http://schemas.microsoft.com/office/powerpoint/2010/main" val="137441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002FC-5182-4B21-9894-E6E642DFA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Primary Care Targeted Screening: Nottingham Study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DEB84A-7E06-493B-A56A-1625EA751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81" y="1916700"/>
            <a:ext cx="5158021" cy="38097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A258CC-DE3E-4C17-9BDD-5BE763FD0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3098" y="2236018"/>
            <a:ext cx="5006302" cy="31711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BEC10A-ECE0-4562-BD3A-08D793093E06}"/>
              </a:ext>
            </a:extLst>
          </p:cNvPr>
          <p:cNvSpPr txBox="1"/>
          <p:nvPr/>
        </p:nvSpPr>
        <p:spPr>
          <a:xfrm>
            <a:off x="2748692" y="5681267"/>
            <a:ext cx="2684406" cy="329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78300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541" b="1" dirty="0">
                <a:solidFill>
                  <a:srgbClr val="FF0000"/>
                </a:solidFill>
                <a:latin typeface="Calibri" panose="020F0502020204030204"/>
              </a:rPr>
              <a:t>71/98 had normal </a:t>
            </a:r>
            <a:r>
              <a:rPr lang="en-GB" sz="1541" b="1" dirty="0" err="1">
                <a:solidFill>
                  <a:srgbClr val="FF0000"/>
                </a:solidFill>
                <a:latin typeface="Calibri" panose="020F0502020204030204"/>
              </a:rPr>
              <a:t>LFTs</a:t>
            </a:r>
            <a:endParaRPr lang="en-GB" sz="1541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79204" y="5544453"/>
            <a:ext cx="2803973" cy="329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78300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541">
                <a:solidFill>
                  <a:prstClr val="black"/>
                </a:solidFill>
                <a:latin typeface="Calibri" panose="020F0502020204030204"/>
              </a:rPr>
              <a:t>Harman DJ et al. BMJ Open 2015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9E5C5F-5846-435C-82CB-04B55EEA8843}"/>
              </a:ext>
            </a:extLst>
          </p:cNvPr>
          <p:cNvSpPr txBox="1"/>
          <p:nvPr/>
        </p:nvSpPr>
        <p:spPr>
          <a:xfrm>
            <a:off x="717709" y="6275281"/>
            <a:ext cx="8515303" cy="329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78300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541" b="1" dirty="0">
                <a:latin typeface="Calibri" panose="020F0502020204030204"/>
              </a:rPr>
              <a:t>ROLE FOR </a:t>
            </a:r>
            <a:r>
              <a:rPr lang="en-GB" sz="1541" b="1" dirty="0" err="1">
                <a:latin typeface="Calibri" panose="020F0502020204030204"/>
              </a:rPr>
              <a:t>FIBROSCAN</a:t>
            </a:r>
            <a:r>
              <a:rPr lang="en-GB" sz="1541" b="1" dirty="0">
                <a:latin typeface="Calibri" panose="020F0502020204030204"/>
              </a:rPr>
              <a:t> (or fibrosis screening) IN POPULATION HEALTH SCREENING FOR LIVER DISEASE </a:t>
            </a:r>
          </a:p>
        </p:txBody>
      </p:sp>
    </p:spTree>
    <p:extLst>
      <p:ext uri="{BB962C8B-B14F-4D97-AF65-F5344CB8AC3E}">
        <p14:creationId xmlns:p14="http://schemas.microsoft.com/office/powerpoint/2010/main" val="94334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515B61-4FC1-4B61-BCAD-6E7090C6AD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0" t="9986" r="1482" b="31450"/>
          <a:stretch/>
        </p:blipFill>
        <p:spPr>
          <a:xfrm>
            <a:off x="1494504" y="1160205"/>
            <a:ext cx="7757652" cy="54037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21F6D8-C423-4584-B2B3-8308B2778419}"/>
              </a:ext>
            </a:extLst>
          </p:cNvPr>
          <p:cNvSpPr txBox="1"/>
          <p:nvPr/>
        </p:nvSpPr>
        <p:spPr>
          <a:xfrm>
            <a:off x="1283371" y="551643"/>
            <a:ext cx="8054838" cy="409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Fatty Liver Pathway: NW London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2630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06726-F1B7-4C88-9A45-8F9BCCC0F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802" y="457201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When to suspect cirrhosis - NICE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E0A17-6830-4ACD-96C2-9B5F71412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Constitutional Symptoms:</a:t>
            </a:r>
          </a:p>
          <a:p>
            <a:pPr lvl="1">
              <a:defRPr/>
            </a:pPr>
            <a:r>
              <a:rPr lang="en-US"/>
              <a:t>Malaise, fatigue, anorexia, nausea, weight loss, muscle wasting</a:t>
            </a:r>
          </a:p>
          <a:p>
            <a:pPr>
              <a:defRPr/>
            </a:pPr>
            <a:r>
              <a:rPr lang="en-US"/>
              <a:t>If examination identifies</a:t>
            </a:r>
          </a:p>
          <a:p>
            <a:pPr lvl="1">
              <a:defRPr/>
            </a:pPr>
            <a:r>
              <a:rPr lang="en-US"/>
              <a:t>Palpable left lobe of liver, </a:t>
            </a:r>
            <a:r>
              <a:rPr lang="en-US" err="1"/>
              <a:t>organomegaly</a:t>
            </a:r>
            <a:r>
              <a:rPr lang="en-US"/>
              <a:t> - spleen</a:t>
            </a:r>
          </a:p>
          <a:p>
            <a:pPr lvl="1">
              <a:defRPr/>
            </a:pPr>
            <a:r>
              <a:rPr lang="en-US"/>
              <a:t>Chronic stigmata of CLD</a:t>
            </a:r>
          </a:p>
          <a:p>
            <a:pPr lvl="1">
              <a:defRPr/>
            </a:pPr>
            <a:r>
              <a:rPr lang="en-US"/>
              <a:t>Features of decompensated disease including  bruising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5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86AF1-A98F-4220-802F-EC4813A91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013" y="441308"/>
            <a:ext cx="851535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/>
              <a:t>When to suspect cirrhosis </a:t>
            </a:r>
            <a:r>
              <a:rPr lang="mr-IN"/>
              <a:t>–</a:t>
            </a:r>
            <a:r>
              <a:rPr lang="en-US"/>
              <a:t> NICE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AE3DB-EFFA-485F-A918-9E4717545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Bloods: </a:t>
            </a:r>
          </a:p>
          <a:p>
            <a:pPr lvl="1">
              <a:defRPr/>
            </a:pPr>
            <a:r>
              <a:rPr lang="en-US" dirty="0"/>
              <a:t>Low platelets</a:t>
            </a:r>
          </a:p>
          <a:p>
            <a:pPr lvl="1">
              <a:defRPr/>
            </a:pPr>
            <a:r>
              <a:rPr lang="en-US" dirty="0"/>
              <a:t>Raised </a:t>
            </a:r>
            <a:r>
              <a:rPr lang="en-US" dirty="0" err="1"/>
              <a:t>AST:ALT</a:t>
            </a:r>
            <a:r>
              <a:rPr lang="en-US" dirty="0"/>
              <a:t> ratio</a:t>
            </a:r>
          </a:p>
          <a:p>
            <a:pPr lvl="1">
              <a:defRPr/>
            </a:pPr>
            <a:r>
              <a:rPr lang="en-US" dirty="0" err="1"/>
              <a:t>Hyperbilirubinaemia</a:t>
            </a:r>
            <a:endParaRPr lang="en-US" dirty="0"/>
          </a:p>
          <a:p>
            <a:pPr lvl="1">
              <a:defRPr/>
            </a:pPr>
            <a:r>
              <a:rPr lang="en-US" dirty="0" err="1"/>
              <a:t>Hypoalbuminaemia</a:t>
            </a:r>
            <a:endParaRPr lang="en-US" dirty="0"/>
          </a:p>
          <a:p>
            <a:pPr lvl="1">
              <a:defRPr/>
            </a:pPr>
            <a:r>
              <a:rPr lang="en-US" dirty="0"/>
              <a:t>Raised INR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Imaging: often incidental</a:t>
            </a:r>
          </a:p>
          <a:p>
            <a:pPr marL="457200" lvl="1" indent="0">
              <a:buNone/>
              <a:defRPr/>
            </a:pPr>
            <a:endParaRPr lang="en-US" dirty="0"/>
          </a:p>
          <a:p>
            <a:pPr marL="457200" lvl="1" indent="0"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7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E73A4D98-6FAD-498D-AFB9-7ACF223EF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174128"/>
            <a:ext cx="8229600" cy="1143000"/>
          </a:xfrm>
        </p:spPr>
        <p:txBody>
          <a:bodyPr/>
          <a:lstStyle/>
          <a:p>
            <a:r>
              <a:rPr lang="en-GB" altLang="en-US" sz="3600" b="1" dirty="0"/>
              <a:t>When do we suspect Portal Hypertension?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221E50D-1800-4C26-B1E7-42CFE112DA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1100" y="1436914"/>
            <a:ext cx="8229600" cy="397646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dirty="0"/>
              <a:t>    Non invasive tests</a:t>
            </a:r>
          </a:p>
          <a:p>
            <a:pPr marL="0" indent="0">
              <a:buNone/>
              <a:defRPr/>
            </a:pPr>
            <a:r>
              <a:rPr lang="en-US" sz="2400" dirty="0"/>
              <a:t>    - Physical examination – ascites / splenomegaly / HE</a:t>
            </a:r>
          </a:p>
          <a:p>
            <a:pPr marL="0" indent="0">
              <a:buNone/>
              <a:defRPr/>
            </a:pPr>
            <a:r>
              <a:rPr lang="en-US" sz="2400" dirty="0"/>
              <a:t>    - Blood tests – Low platelets count</a:t>
            </a:r>
          </a:p>
          <a:p>
            <a:pPr marL="0" indent="0">
              <a:buNone/>
              <a:defRPr/>
            </a:pPr>
            <a:r>
              <a:rPr lang="en-US" sz="2400" dirty="0"/>
              <a:t>    - Imaging (splenomegaly, ascites, collaterals </a:t>
            </a:r>
            <a:r>
              <a:rPr lang="en-US" sz="2400" dirty="0" err="1"/>
              <a:t>etc</a:t>
            </a:r>
            <a:r>
              <a:rPr lang="en-US" sz="2400" dirty="0"/>
              <a:t>)</a:t>
            </a:r>
          </a:p>
          <a:p>
            <a:pPr marL="0" indent="0">
              <a:buNone/>
              <a:defRPr/>
            </a:pPr>
            <a:r>
              <a:rPr lang="en-US" sz="2400" dirty="0"/>
              <a:t>    - LSM &gt; 15 </a:t>
            </a:r>
            <a:r>
              <a:rPr lang="en-US" sz="2400" dirty="0" err="1"/>
              <a:t>kPA</a:t>
            </a:r>
            <a:r>
              <a:rPr lang="en-US" sz="2400" dirty="0"/>
              <a:t> // &gt; 20 </a:t>
            </a:r>
            <a:r>
              <a:rPr lang="en-US" sz="2400" dirty="0" err="1"/>
              <a:t>kPA</a:t>
            </a:r>
            <a:r>
              <a:rPr lang="en-US" sz="2400" dirty="0"/>
              <a:t> clinically significant varices</a:t>
            </a:r>
          </a:p>
          <a:p>
            <a:pPr marL="0" indent="0">
              <a:buNone/>
              <a:defRPr/>
            </a:pPr>
            <a:r>
              <a:rPr lang="en-US" sz="2400" i="1" dirty="0"/>
              <a:t>                                                        </a:t>
            </a:r>
            <a:r>
              <a:rPr lang="en-US" sz="2000" i="1" dirty="0" err="1"/>
              <a:t>Kazemi</a:t>
            </a:r>
            <a:r>
              <a:rPr lang="en-US" sz="2000" i="1" dirty="0"/>
              <a:t> et al 2006, Lemoine et al 2006</a:t>
            </a:r>
          </a:p>
          <a:p>
            <a:pPr marL="0" indent="0">
              <a:buNone/>
              <a:defRPr/>
            </a:pPr>
            <a:r>
              <a:rPr lang="en-US" sz="2000" b="1" dirty="0"/>
              <a:t>     </a:t>
            </a:r>
            <a:r>
              <a:rPr lang="en-US" b="1" dirty="0"/>
              <a:t>Invasive tests</a:t>
            </a:r>
          </a:p>
          <a:p>
            <a:pPr marL="0" indent="0">
              <a:buNone/>
              <a:defRPr/>
            </a:pPr>
            <a:r>
              <a:rPr lang="en-US" b="1" dirty="0"/>
              <a:t>  </a:t>
            </a:r>
            <a:r>
              <a:rPr lang="en-US" sz="2400" dirty="0"/>
              <a:t>- Presence of varices on endoscopy</a:t>
            </a:r>
          </a:p>
          <a:p>
            <a:pPr marL="0" indent="0">
              <a:buNone/>
              <a:defRPr/>
            </a:pP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594FB48-EC1B-40FF-9F7E-8CB464B2DE9D}"/>
              </a:ext>
            </a:extLst>
          </p:cNvPr>
          <p:cNvSpPr txBox="1">
            <a:spLocks/>
          </p:cNvSpPr>
          <p:nvPr/>
        </p:nvSpPr>
        <p:spPr bwMode="auto">
          <a:xfrm>
            <a:off x="378823" y="5507036"/>
            <a:ext cx="889254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chemeClr val="tx1"/>
                </a:solidFill>
                <a:effectLst/>
              </a:rPr>
              <a:t>Remember it is important to identify as it infers an increased risk of mortality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F6A8068D-682B-4643-9E44-8E935818831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287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Conclusions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0A16F2E7-021F-4508-B5F5-D7E760E863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The burden of liver disease is increasing and cirrhosis and portal hypertension still have increased risk of mortality</a:t>
            </a:r>
          </a:p>
          <a:p>
            <a:pPr>
              <a:defRPr/>
            </a:pPr>
            <a:r>
              <a:rPr lang="en-US" b="1" dirty="0"/>
              <a:t>Imperative to screen and treat patient to prevent the burden of   chronic disease. </a:t>
            </a:r>
          </a:p>
          <a:p>
            <a:pPr>
              <a:defRPr/>
            </a:pPr>
            <a:r>
              <a:rPr lang="en-US" b="1" dirty="0"/>
              <a:t>Remove the insult – remains the best option in prevention of cirrhosis.</a:t>
            </a:r>
          </a:p>
          <a:p>
            <a:pPr>
              <a:defRPr/>
            </a:pPr>
            <a:r>
              <a:rPr lang="en-US" dirty="0"/>
              <a:t>Treatment based on identifying and treating the specific complications</a:t>
            </a:r>
          </a:p>
          <a:p>
            <a:pPr>
              <a:defRPr/>
            </a:pPr>
            <a:r>
              <a:rPr lang="en-US" dirty="0"/>
              <a:t>Non invasive methods of identifying fibrosis – Fib4 and </a:t>
            </a:r>
            <a:r>
              <a:rPr lang="en-US" dirty="0" err="1"/>
              <a:t>fibroscan</a:t>
            </a:r>
            <a:r>
              <a:rPr lang="en-US" dirty="0"/>
              <a:t> have important role in stratifying risk of progression of liver disease and even PHT now. </a:t>
            </a:r>
          </a:p>
          <a:p>
            <a:pPr eaLnBrk="1" hangingPunct="1"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698698-F2A2-414A-8F5C-74C02344516A}"/>
              </a:ext>
            </a:extLst>
          </p:cNvPr>
          <p:cNvSpPr txBox="1">
            <a:spLocks/>
          </p:cNvSpPr>
          <p:nvPr/>
        </p:nvSpPr>
        <p:spPr>
          <a:xfrm>
            <a:off x="3394751" y="707388"/>
            <a:ext cx="3199346" cy="29213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1713" b="1">
                <a:solidFill>
                  <a:schemeClr val="tx2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5pPr>
            <a:lvl6pPr marL="391500"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6pPr>
            <a:lvl7pPr marL="783001"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7pPr>
            <a:lvl8pPr marL="1174501"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8pPr>
            <a:lvl9pPr marL="1566001"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sz="3000" kern="0" dirty="0">
                <a:latin typeface="Avenir" panose="020B0503020203020204" pitchFamily="34" charset="0"/>
              </a:rPr>
              <a:t>Thank you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A11ECC-D6D4-48D3-B087-4C186D0D6C13}"/>
              </a:ext>
            </a:extLst>
          </p:cNvPr>
          <p:cNvSpPr txBox="1"/>
          <p:nvPr/>
        </p:nvSpPr>
        <p:spPr>
          <a:xfrm>
            <a:off x="3028991" y="3429000"/>
            <a:ext cx="4826644" cy="109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263A69"/>
                </a:solidFill>
                <a:latin typeface="Avenir Next" panose="020B0503020202020204"/>
              </a:rPr>
              <a:t>Dr Ameet Dhar</a:t>
            </a:r>
          </a:p>
          <a:p>
            <a:r>
              <a:rPr lang="en-GB" sz="2800" b="1" dirty="0">
                <a:solidFill>
                  <a:srgbClr val="263A69"/>
                </a:solidFill>
                <a:latin typeface="Avenir Next" panose="020B0503020202020204"/>
              </a:rPr>
              <a:t>Email: ameet.dhar1@nhs.net</a:t>
            </a:r>
          </a:p>
          <a:p>
            <a:endParaRPr lang="en-GB" sz="2000" b="1" dirty="0">
              <a:solidFill>
                <a:srgbClr val="263A69"/>
              </a:solidFill>
              <a:latin typeface="Avenir Next" panose="020B05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7889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0215816D-5F4F-43F5-87BF-A0E07A562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212" y="237331"/>
            <a:ext cx="7632848" cy="1143000"/>
          </a:xfrm>
        </p:spPr>
        <p:txBody>
          <a:bodyPr/>
          <a:lstStyle/>
          <a:p>
            <a:r>
              <a:rPr lang="en-US" altLang="en-US" sz="4000" b="1"/>
              <a:t>Increasing Burden of Liver Disease</a:t>
            </a:r>
          </a:p>
        </p:txBody>
      </p:sp>
      <p:pic>
        <p:nvPicPr>
          <p:cNvPr id="7171" name="Picture 4" descr="Screen Shot 2016-05-28 at 10.48.32.png">
            <a:extLst>
              <a:ext uri="{FF2B5EF4-FFF2-40B4-BE49-F238E27FC236}">
                <a16:creationId xmlns:a16="http://schemas.microsoft.com/office/drawing/2014/main" id="{BAA24643-B0AE-4C00-9E40-23928FCBF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66926"/>
            <a:ext cx="8434388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9726E5C-2829-4141-887A-47B774341151}"/>
              </a:ext>
            </a:extLst>
          </p:cNvPr>
          <p:cNvSpPr/>
          <p:nvPr/>
        </p:nvSpPr>
        <p:spPr bwMode="auto">
          <a:xfrm rot="20311596">
            <a:off x="1606550" y="2709864"/>
            <a:ext cx="6223000" cy="2173287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>
              <a:lnSpc>
                <a:spcPct val="100000"/>
              </a:lnSpc>
              <a:defRPr/>
            </a:pPr>
            <a:endParaRPr lang="en-US" sz="1600" i="1">
              <a:solidFill>
                <a:srgbClr val="6E6E6F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8FBAD35-6F71-427B-91E8-7C659A0DE149}"/>
              </a:ext>
            </a:extLst>
          </p:cNvPr>
          <p:cNvSpPr/>
          <p:nvPr/>
        </p:nvSpPr>
        <p:spPr bwMode="auto">
          <a:xfrm>
            <a:off x="7731126" y="3457576"/>
            <a:ext cx="1241425" cy="168275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>
              <a:lnSpc>
                <a:spcPct val="100000"/>
              </a:lnSpc>
              <a:defRPr/>
            </a:pPr>
            <a:endParaRPr lang="en-US" sz="1600" i="1">
              <a:solidFill>
                <a:srgbClr val="6E6E6F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65A8F6-3EF9-45C6-9C9E-69D81BA07F90}"/>
              </a:ext>
            </a:extLst>
          </p:cNvPr>
          <p:cNvSpPr txBox="1"/>
          <p:nvPr/>
        </p:nvSpPr>
        <p:spPr>
          <a:xfrm>
            <a:off x="6210301" y="6376988"/>
            <a:ext cx="313925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63538" indent="-363538" algn="l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Lancet commission report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F51A676-2B8F-417F-8C0A-036E2559E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5550"/>
            <a:ext cx="8883650" cy="576262"/>
          </a:xfrm>
        </p:spPr>
        <p:txBody>
          <a:bodyPr/>
          <a:lstStyle/>
          <a:p>
            <a:r>
              <a:rPr lang="en-GB" altLang="en-US" sz="3600" b="1" dirty="0"/>
              <a:t>Key Concept: Liver Fibrosis </a:t>
            </a:r>
            <a:endParaRPr lang="en-US" altLang="en-US" sz="3600" b="1" dirty="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FA289DC-7488-4731-9D35-04447F47C6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0100" y="1219200"/>
            <a:ext cx="5638800" cy="3048000"/>
          </a:xfrm>
        </p:spPr>
        <p:txBody>
          <a:bodyPr/>
          <a:lstStyle/>
          <a:p>
            <a:pPr>
              <a:defRPr/>
            </a:pPr>
            <a:r>
              <a:rPr lang="en-GB" sz="2400" b="1" dirty="0" err="1"/>
              <a:t>Progessive</a:t>
            </a:r>
            <a:r>
              <a:rPr lang="en-GB" sz="2400" b="1" dirty="0"/>
              <a:t> fibrosis leads to cirrhosis</a:t>
            </a:r>
          </a:p>
          <a:p>
            <a:pPr>
              <a:defRPr/>
            </a:pPr>
            <a:endParaRPr lang="en-GB" sz="2400" b="1" dirty="0"/>
          </a:p>
          <a:p>
            <a:pPr>
              <a:defRPr/>
            </a:pPr>
            <a:r>
              <a:rPr lang="en-US" sz="2400" b="1" i="1" dirty="0">
                <a:solidFill>
                  <a:srgbClr val="C00000"/>
                </a:solidFill>
              </a:rPr>
              <a:t>Result = Disruption of liver architecture with fibrosis bands and nodule formation = CIRRHOSIS</a:t>
            </a:r>
          </a:p>
          <a:p>
            <a:pPr marL="0" indent="0">
              <a:buNone/>
              <a:defRPr/>
            </a:pPr>
            <a:endParaRPr lang="en-GB" sz="2400" b="1" dirty="0"/>
          </a:p>
          <a:p>
            <a:pPr>
              <a:defRPr/>
            </a:pPr>
            <a:r>
              <a:rPr lang="en-GB" sz="2400" b="1" dirty="0"/>
              <a:t>Fibrosis (scarring) is the end result of many types of liver disease</a:t>
            </a:r>
          </a:p>
          <a:p>
            <a:pPr marL="0" indent="0">
              <a:buNone/>
              <a:defRPr/>
            </a:pPr>
            <a:endParaRPr lang="en-GB" sz="2400" b="1" dirty="0"/>
          </a:p>
          <a:p>
            <a:pPr>
              <a:defRPr/>
            </a:pPr>
            <a:r>
              <a:rPr lang="en-GB" sz="2400" b="1" dirty="0"/>
              <a:t>Transition is gradual – over many years</a:t>
            </a:r>
            <a:endParaRPr lang="en-GB" sz="2400" b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en-US" sz="2400" b="1" dirty="0"/>
          </a:p>
          <a:p>
            <a:pPr marL="0" indent="0">
              <a:buNone/>
              <a:defRPr/>
            </a:pPr>
            <a:endParaRPr lang="en-US" sz="2400" b="1" dirty="0">
              <a:solidFill>
                <a:schemeClr val="bg1"/>
              </a:solidFill>
            </a:endParaRPr>
          </a:p>
          <a:p>
            <a:pPr>
              <a:buFontTx/>
              <a:buNone/>
              <a:defRPr/>
            </a:pPr>
            <a:endParaRPr lang="en-US" sz="2400" b="1" dirty="0">
              <a:solidFill>
                <a:schemeClr val="bg1"/>
              </a:solidFill>
            </a:endParaRPr>
          </a:p>
          <a:p>
            <a:pPr>
              <a:buFontTx/>
              <a:buNone/>
              <a:defRPr/>
            </a:pP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8196" name="Picture 4" descr="LIVER002">
            <a:extLst>
              <a:ext uri="{FF2B5EF4-FFF2-40B4-BE49-F238E27FC236}">
                <a16:creationId xmlns:a16="http://schemas.microsoft.com/office/drawing/2014/main" id="{FACAD107-E456-4960-A718-2DE34CC89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088" y="1524001"/>
            <a:ext cx="2690812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Macroscopic appearance of cirrhotic liver">
            <a:extLst>
              <a:ext uri="{FF2B5EF4-FFF2-40B4-BE49-F238E27FC236}">
                <a16:creationId xmlns:a16="http://schemas.microsoft.com/office/drawing/2014/main" id="{B040592A-FAFC-4437-A01D-9C50CDCB2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4391026"/>
            <a:ext cx="25146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Line 8">
            <a:extLst>
              <a:ext uri="{FF2B5EF4-FFF2-40B4-BE49-F238E27FC236}">
                <a16:creationId xmlns:a16="http://schemas.microsoft.com/office/drawing/2014/main" id="{6C94D0FD-9547-420B-BCCA-E5D470F82C69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2613" y="3411538"/>
            <a:ext cx="0" cy="8556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 eaLnBrk="0" hangingPunct="0">
              <a:lnSpc>
                <a:spcPct val="100000"/>
              </a:lnSpc>
            </a:pPr>
            <a:endParaRPr lang="en-GB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F51A676-2B8F-417F-8C0A-036E2559E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5550"/>
            <a:ext cx="8883650" cy="576262"/>
          </a:xfrm>
        </p:spPr>
        <p:txBody>
          <a:bodyPr/>
          <a:lstStyle/>
          <a:p>
            <a:r>
              <a:rPr lang="en-GB" altLang="en-US" sz="3600" b="1" dirty="0"/>
              <a:t>Liver disease: Clinical Impact</a:t>
            </a:r>
            <a:endParaRPr lang="en-US" altLang="en-US" sz="3600" b="1" dirty="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FA289DC-7488-4731-9D35-04447F47C6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0100" y="1219200"/>
            <a:ext cx="9140734" cy="4876800"/>
          </a:xfrm>
        </p:spPr>
        <p:txBody>
          <a:bodyPr/>
          <a:lstStyle/>
          <a:p>
            <a:pPr>
              <a:defRPr/>
            </a:pPr>
            <a:r>
              <a:rPr lang="en-GB" sz="2400" dirty="0"/>
              <a:t>Liver disease can develop silently</a:t>
            </a:r>
          </a:p>
          <a:p>
            <a:pPr marL="0" indent="0">
              <a:buNone/>
              <a:defRPr/>
            </a:pPr>
            <a:r>
              <a:rPr lang="en-GB" sz="2400" dirty="0"/>
              <a:t>     - often no symptoms until develop late  stages of cirrhosis</a:t>
            </a:r>
          </a:p>
          <a:p>
            <a:pPr marL="0" indent="0">
              <a:buNone/>
              <a:defRPr/>
            </a:pPr>
            <a:endParaRPr lang="en-GB" sz="2400" dirty="0"/>
          </a:p>
          <a:p>
            <a:pPr>
              <a:defRPr/>
            </a:pPr>
            <a:r>
              <a:rPr lang="en-GB" sz="2400" dirty="0"/>
              <a:t>Severity of liver enzymes alone not often indicative of stage of fibrosis (unless synthetic dysfunction)</a:t>
            </a:r>
          </a:p>
          <a:p>
            <a:pPr marL="0" indent="0">
              <a:buNone/>
              <a:defRPr/>
            </a:pPr>
            <a:endParaRPr lang="en-GB" sz="2400" dirty="0"/>
          </a:p>
          <a:p>
            <a:pPr>
              <a:defRPr/>
            </a:pPr>
            <a:r>
              <a:rPr lang="en-GB" sz="2400" dirty="0"/>
              <a:t>84% of liver tests abnormalities persist beyond a month </a:t>
            </a:r>
          </a:p>
          <a:p>
            <a:pPr marL="0" indent="0">
              <a:buNone/>
              <a:defRPr/>
            </a:pPr>
            <a:r>
              <a:rPr lang="en-GB" sz="2400" dirty="0"/>
              <a:t>                                                                                    </a:t>
            </a:r>
            <a:r>
              <a:rPr lang="en-GB" sz="2400" i="1" dirty="0"/>
              <a:t>Ballets Study 2013</a:t>
            </a:r>
          </a:p>
          <a:p>
            <a:pPr>
              <a:defRPr/>
            </a:pPr>
            <a:endParaRPr lang="en-GB" sz="2400" b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en-US" sz="2400" b="1" dirty="0"/>
          </a:p>
          <a:p>
            <a:pPr marL="0" indent="0">
              <a:buNone/>
              <a:defRPr/>
            </a:pPr>
            <a:endParaRPr lang="en-US" sz="2400" b="1" dirty="0">
              <a:solidFill>
                <a:schemeClr val="bg1"/>
              </a:solidFill>
            </a:endParaRPr>
          </a:p>
          <a:p>
            <a:pPr>
              <a:buFontTx/>
              <a:buNone/>
              <a:defRPr/>
            </a:pPr>
            <a:endParaRPr lang="en-US" sz="2400" b="1" dirty="0">
              <a:solidFill>
                <a:schemeClr val="bg1"/>
              </a:solidFill>
            </a:endParaRPr>
          </a:p>
          <a:p>
            <a:pPr>
              <a:buFontTx/>
              <a:buNone/>
              <a:defRPr/>
            </a:pP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4509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159559A7-1C37-45E0-8699-1D82B2011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4201" y="1276350"/>
            <a:ext cx="2881313" cy="30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</a:rPr>
              <a:t>TISSUE INJURY</a:t>
            </a:r>
          </a:p>
        </p:txBody>
      </p:sp>
      <p:sp>
        <p:nvSpPr>
          <p:cNvPr id="1099779" name="Text Box 3">
            <a:extLst>
              <a:ext uri="{FF2B5EF4-FFF2-40B4-BE49-F238E27FC236}">
                <a16:creationId xmlns:a16="http://schemas.microsoft.com/office/drawing/2014/main" id="{86B362F9-A5DC-4E8E-8C91-E0A65A245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6424" y="2300288"/>
            <a:ext cx="2078326" cy="33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INFLAMMATION</a:t>
            </a:r>
          </a:p>
        </p:txBody>
      </p:sp>
      <p:sp>
        <p:nvSpPr>
          <p:cNvPr id="1099780" name="Text Box 4">
            <a:extLst>
              <a:ext uri="{FF2B5EF4-FFF2-40B4-BE49-F238E27FC236}">
                <a16:creationId xmlns:a16="http://schemas.microsoft.com/office/drawing/2014/main" id="{0B842EE2-C37C-442F-BBA8-9C8ACC935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114" y="3765550"/>
            <a:ext cx="1261884" cy="33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FIBROSIS</a:t>
            </a:r>
          </a:p>
        </p:txBody>
      </p:sp>
      <p:sp>
        <p:nvSpPr>
          <p:cNvPr id="1099782" name="Line 6">
            <a:extLst>
              <a:ext uri="{FF2B5EF4-FFF2-40B4-BE49-F238E27FC236}">
                <a16:creationId xmlns:a16="http://schemas.microsoft.com/office/drawing/2014/main" id="{6B862DF0-50A4-4F2C-8047-2BF8A8E00B06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0813" y="1616075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99785" name="Line 9">
            <a:extLst>
              <a:ext uri="{FF2B5EF4-FFF2-40B4-BE49-F238E27FC236}">
                <a16:creationId xmlns:a16="http://schemas.microsoft.com/office/drawing/2014/main" id="{CCE94E2D-35A5-48E1-A0B4-116CEB4A9AC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0813" y="2670175"/>
            <a:ext cx="0" cy="1079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99786" name="Text Box 10">
            <a:extLst>
              <a:ext uri="{FF2B5EF4-FFF2-40B4-BE49-F238E27FC236}">
                <a16:creationId xmlns:a16="http://schemas.microsoft.com/office/drawing/2014/main" id="{A995820E-D56F-4991-8778-05C51E5DB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775" y="3935414"/>
            <a:ext cx="2667000" cy="35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Normal Liver</a:t>
            </a:r>
          </a:p>
        </p:txBody>
      </p:sp>
      <p:sp>
        <p:nvSpPr>
          <p:cNvPr id="12296" name="Text Box 12">
            <a:extLst>
              <a:ext uri="{FF2B5EF4-FFF2-40B4-BE49-F238E27FC236}">
                <a16:creationId xmlns:a16="http://schemas.microsoft.com/office/drawing/2014/main" id="{ED02B0AC-9475-4D38-B23A-834E6B17D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6538" y="106364"/>
            <a:ext cx="5029200" cy="62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</a:rPr>
              <a:t>Cirrhosis</a:t>
            </a:r>
            <a:endParaRPr lang="en-US" altLang="en-US" b="1">
              <a:latin typeface="Times New Roman" panose="02020603050405020304" pitchFamily="18" charset="0"/>
            </a:endParaRPr>
          </a:p>
        </p:txBody>
      </p:sp>
      <p:sp>
        <p:nvSpPr>
          <p:cNvPr id="21517" name="Text Box 14">
            <a:extLst>
              <a:ext uri="{FF2B5EF4-FFF2-40B4-BE49-F238E27FC236}">
                <a16:creationId xmlns:a16="http://schemas.microsoft.com/office/drawing/2014/main" id="{35347D80-D6A2-4366-B3FF-746BDEA3B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1" y="811213"/>
            <a:ext cx="2663825" cy="16804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>
                <a:latin typeface="Times New Roman" panose="02020603050405020304" pitchFamily="18" charset="0"/>
              </a:rPr>
              <a:t>ALD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>
                <a:latin typeface="Times New Roman" panose="02020603050405020304" pitchFamily="18" charset="0"/>
              </a:rPr>
              <a:t>Viral Hepatitis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>
                <a:latin typeface="Times New Roman" panose="02020603050405020304" pitchFamily="18" charset="0"/>
              </a:rPr>
              <a:t>NAFLD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>
                <a:latin typeface="Times New Roman" panose="02020603050405020304" pitchFamily="18" charset="0"/>
              </a:rPr>
              <a:t>AIH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>
                <a:latin typeface="Times New Roman" panose="02020603050405020304" pitchFamily="18" charset="0"/>
              </a:rPr>
              <a:t>Metabolic disorders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>
                <a:latin typeface="Times New Roman" panose="02020603050405020304" pitchFamily="18" charset="0"/>
              </a:rPr>
              <a:t>Cholestatic disorders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F8B7FA67-DFDC-4B6B-AED1-D59624BCE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5650" y="3935414"/>
            <a:ext cx="2667000" cy="62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Cirrhotic Liver (Cirrhosis)</a:t>
            </a:r>
          </a:p>
        </p:txBody>
      </p:sp>
      <p:sp>
        <p:nvSpPr>
          <p:cNvPr id="15" name="Line 9">
            <a:extLst>
              <a:ext uri="{FF2B5EF4-FFF2-40B4-BE49-F238E27FC236}">
                <a16:creationId xmlns:a16="http://schemas.microsoft.com/office/drawing/2014/main" id="{473692A9-1706-4866-9BAB-72590A51E89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54438" y="4162426"/>
            <a:ext cx="295275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3F0E1A2D-F78C-4867-BF90-03457EF516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16363" y="4414838"/>
            <a:ext cx="2838450" cy="1123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831F8A53-1448-48FD-A740-D44B91BCA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1325" y="5599114"/>
            <a:ext cx="2389188" cy="62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Decompensated Cirrhosis</a:t>
            </a: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756EC515-390E-4993-A1F6-30426A88C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463" y="5627689"/>
            <a:ext cx="2667000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Compensated Cirrhosis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(Initially)</a:t>
            </a:r>
          </a:p>
        </p:txBody>
      </p:sp>
      <p:sp>
        <p:nvSpPr>
          <p:cNvPr id="17" name="Line 9">
            <a:extLst>
              <a:ext uri="{FF2B5EF4-FFF2-40B4-BE49-F238E27FC236}">
                <a16:creationId xmlns:a16="http://schemas.microsoft.com/office/drawing/2014/main" id="{B5C8ABC0-CC59-461F-9396-03449B0D36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9988" y="5827714"/>
            <a:ext cx="295275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96E13858-5AE4-4F3C-ACFF-E81A0B825C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5526" y="1447800"/>
            <a:ext cx="7016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C00DF2-B08E-4D8B-A486-1D85B50AB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1088" y="1319213"/>
            <a:ext cx="1828800" cy="81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Garamond" panose="02020404030301010803" pitchFamily="18" charset="0"/>
              </a:rPr>
              <a:t>HOW DO YOU PREVENT CIRRHOSIS? </a:t>
            </a:r>
          </a:p>
        </p:txBody>
      </p:sp>
      <p:sp>
        <p:nvSpPr>
          <p:cNvPr id="3" name="Multiply 2">
            <a:extLst>
              <a:ext uri="{FF2B5EF4-FFF2-40B4-BE49-F238E27FC236}">
                <a16:creationId xmlns:a16="http://schemas.microsoft.com/office/drawing/2014/main" id="{96D47C6E-7A45-47EF-B786-83CC54E4FFA2}"/>
              </a:ext>
            </a:extLst>
          </p:cNvPr>
          <p:cNvSpPr/>
          <p:nvPr/>
        </p:nvSpPr>
        <p:spPr bwMode="auto">
          <a:xfrm>
            <a:off x="768351" y="590551"/>
            <a:ext cx="2466975" cy="2379663"/>
          </a:xfrm>
          <a:prstGeom prst="mathMultiply">
            <a:avLst/>
          </a:prstGeom>
          <a:solidFill>
            <a:srgbClr val="C00000">
              <a:alpha val="75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solidFill>
                <a:srgbClr val="C00000"/>
              </a:solidFill>
            </a:endParaRPr>
          </a:p>
        </p:txBody>
      </p:sp>
      <p:sp>
        <p:nvSpPr>
          <p:cNvPr id="19" name="Multiply 18">
            <a:extLst>
              <a:ext uri="{FF2B5EF4-FFF2-40B4-BE49-F238E27FC236}">
                <a16:creationId xmlns:a16="http://schemas.microsoft.com/office/drawing/2014/main" id="{21EF36DA-7D6B-4A36-A59A-A3C133D96377}"/>
              </a:ext>
            </a:extLst>
          </p:cNvPr>
          <p:cNvSpPr/>
          <p:nvPr/>
        </p:nvSpPr>
        <p:spPr bwMode="auto">
          <a:xfrm>
            <a:off x="4102101" y="2922588"/>
            <a:ext cx="2466975" cy="2379662"/>
          </a:xfrm>
          <a:prstGeom prst="mathMultiply">
            <a:avLst/>
          </a:prstGeom>
          <a:solidFill>
            <a:srgbClr val="C00000">
              <a:alpha val="75000"/>
            </a:srgb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99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99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99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99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99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1099779" grpId="0"/>
      <p:bldP spid="1099780" grpId="0"/>
      <p:bldP spid="1099786" grpId="0"/>
      <p:bldP spid="21517" grpId="0" animBg="1"/>
      <p:bldP spid="14" grpId="0"/>
      <p:bldP spid="13" grpId="0"/>
      <p:bldP spid="1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7C8F4A9-C4AA-4378-8C32-30CFDE0375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9729" y="2339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GB" altLang="en-US" b="1"/>
              <a:t>Compensated Cirrhosis</a:t>
            </a:r>
            <a:endParaRPr lang="en-US" altLang="en-US" b="1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F11BC4A-D466-463C-A998-4F89CB43FA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3500" y="1828800"/>
            <a:ext cx="7772400" cy="4419600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400" b="1"/>
          </a:p>
          <a:p>
            <a:pPr marL="0" indent="0">
              <a:buNone/>
              <a:defRPr/>
            </a:pPr>
            <a:r>
              <a:rPr lang="en-US" sz="2400"/>
              <a:t>-</a:t>
            </a:r>
            <a:r>
              <a:rPr lang="en-US" sz="2400" b="1"/>
              <a:t>   Preserved synthetic function</a:t>
            </a:r>
          </a:p>
          <a:p>
            <a:pPr>
              <a:buFontTx/>
              <a:buChar char="-"/>
              <a:defRPr/>
            </a:pPr>
            <a:r>
              <a:rPr lang="en-US" sz="2400" b="1"/>
              <a:t>Often asymptomatic </a:t>
            </a:r>
            <a:endParaRPr lang="en-GB" sz="2400" b="1"/>
          </a:p>
          <a:p>
            <a:pPr>
              <a:buFontTx/>
              <a:buChar char="-"/>
              <a:defRPr/>
            </a:pPr>
            <a:endParaRPr lang="en-US" sz="2400" b="1"/>
          </a:p>
          <a:p>
            <a:pPr>
              <a:defRPr/>
            </a:pPr>
            <a:r>
              <a:rPr lang="en-US" sz="2400" b="1"/>
              <a:t>Progresses to decompensated cirrhosis</a:t>
            </a:r>
          </a:p>
          <a:p>
            <a:pPr>
              <a:defRPr/>
            </a:pPr>
            <a:endParaRPr lang="en-US" sz="2400" b="1"/>
          </a:p>
          <a:p>
            <a:pPr>
              <a:defRPr/>
            </a:pPr>
            <a:r>
              <a:rPr lang="en-US" sz="2400" b="1"/>
              <a:t>Both compensated and decompensated cirrhosis confer a risk of developing HCC (hepatocellular carcinoma)</a:t>
            </a:r>
          </a:p>
          <a:p>
            <a:pPr marL="0" indent="0">
              <a:buNone/>
              <a:defRPr/>
            </a:pPr>
            <a:r>
              <a:rPr lang="en-US" sz="2400" b="1"/>
              <a:t>     HENCE NEED SURVEILLANCE FOR HCC EVERY 6 MONTHS </a:t>
            </a:r>
          </a:p>
          <a:p>
            <a:pPr marL="0" indent="0">
              <a:buNone/>
              <a:defRPr/>
            </a:pPr>
            <a:r>
              <a:rPr lang="en-US" sz="2400" b="1"/>
              <a:t>     (US liver and AFP). </a:t>
            </a:r>
            <a:r>
              <a:rPr lang="en-GB" sz="2400" b="1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>
            <a:extLst>
              <a:ext uri="{FF2B5EF4-FFF2-40B4-BE49-F238E27FC236}">
                <a16:creationId xmlns:a16="http://schemas.microsoft.com/office/drawing/2014/main" id="{4177CBA8-B959-49BC-8229-13A7ACA6F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2771775"/>
            <a:ext cx="28194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>
            <a:extLst>
              <a:ext uri="{FF2B5EF4-FFF2-40B4-BE49-F238E27FC236}">
                <a16:creationId xmlns:a16="http://schemas.microsoft.com/office/drawing/2014/main" id="{0DBA61D6-8053-4D80-815A-D47E2352E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1" y="835025"/>
            <a:ext cx="23399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>
            <a:extLst>
              <a:ext uri="{FF2B5EF4-FFF2-40B4-BE49-F238E27FC236}">
                <a16:creationId xmlns:a16="http://schemas.microsoft.com/office/drawing/2014/main" id="{97E11A58-BE2A-46F0-80A5-88C8AE019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1" y="3379788"/>
            <a:ext cx="21240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6">
            <a:extLst>
              <a:ext uri="{FF2B5EF4-FFF2-40B4-BE49-F238E27FC236}">
                <a16:creationId xmlns:a16="http://schemas.microsoft.com/office/drawing/2014/main" id="{A904A518-473F-48C5-B05E-360C16F30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2438" y="5513388"/>
            <a:ext cx="3962400" cy="104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Portal Hypertension: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Ascites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Varices (+/-Bleeding)</a:t>
            </a:r>
          </a:p>
        </p:txBody>
      </p:sp>
      <p:sp>
        <p:nvSpPr>
          <p:cNvPr id="14342" name="Rectangle 7">
            <a:extLst>
              <a:ext uri="{FF2B5EF4-FFF2-40B4-BE49-F238E27FC236}">
                <a16:creationId xmlns:a16="http://schemas.microsoft.com/office/drawing/2014/main" id="{BDA1CA95-2742-4DB4-AEC1-BF0BA4BC1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1" y="331789"/>
            <a:ext cx="6081713" cy="48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000" b="1">
                <a:latin typeface="Times New Roman" panose="02020603050405020304" pitchFamily="18" charset="0"/>
              </a:rPr>
              <a:t>Decompensated Cirrhosis</a:t>
            </a:r>
            <a:endParaRPr lang="en-US" altLang="en-US" sz="3000" b="1">
              <a:latin typeface="Times New Roman" panose="02020603050405020304" pitchFamily="18" charset="0"/>
            </a:endParaRPr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913F8BF1-A282-421A-A80D-0BD381595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1" y="1243014"/>
            <a:ext cx="6081713" cy="48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000" b="1">
                <a:latin typeface="Times New Roman" panose="02020603050405020304" pitchFamily="18" charset="0"/>
              </a:rPr>
              <a:t>Two key features:</a:t>
            </a:r>
            <a:endParaRPr lang="en-US" altLang="en-US" sz="3000" b="1">
              <a:latin typeface="Times New Roman" panose="02020603050405020304" pitchFamily="18" charset="0"/>
            </a:endParaRPr>
          </a:p>
        </p:txBody>
      </p:sp>
      <p:sp>
        <p:nvSpPr>
          <p:cNvPr id="14344" name="Text Box 6">
            <a:extLst>
              <a:ext uri="{FF2B5EF4-FFF2-40B4-BE49-F238E27FC236}">
                <a16:creationId xmlns:a16="http://schemas.microsoft.com/office/drawing/2014/main" id="{5EF2C3E4-D7B6-40DC-A876-FBF546FE2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5151439"/>
            <a:ext cx="4171950" cy="141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Impaired synthetic function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(PT ↑, ALB ↓, BIL ↑)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b="1">
              <a:latin typeface="Arial" panose="020B0604020202020204" pitchFamily="34" charset="0"/>
            </a:endParaRPr>
          </a:p>
        </p:txBody>
      </p:sp>
      <p:pic>
        <p:nvPicPr>
          <p:cNvPr id="14345" name="Picture 5" descr="ascites">
            <a:extLst>
              <a:ext uri="{FF2B5EF4-FFF2-40B4-BE49-F238E27FC236}">
                <a16:creationId xmlns:a16="http://schemas.microsoft.com/office/drawing/2014/main" id="{CA1DA9AD-7950-4DAB-9692-050135791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2643188"/>
            <a:ext cx="274955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9B68D48-9160-419A-83AD-AE9E66B93C9E}"/>
              </a:ext>
            </a:extLst>
          </p:cNvPr>
          <p:cNvSpPr>
            <a:spLocks noGrp="1" noRot="1"/>
          </p:cNvSpPr>
          <p:nvPr>
            <p:ph type="title" idx="4294967295"/>
          </p:nvPr>
        </p:nvSpPr>
        <p:spPr>
          <a:xfrm>
            <a:off x="158453" y="309332"/>
            <a:ext cx="8553450" cy="1143000"/>
          </a:xfrm>
        </p:spPr>
        <p:txBody>
          <a:bodyPr/>
          <a:lstStyle/>
          <a:p>
            <a:pPr eaLnBrk="1" hangingPunct="1"/>
            <a:r>
              <a:rPr lang="en-GB" altLang="en-US" sz="3200"/>
              <a:t> </a:t>
            </a:r>
            <a:br>
              <a:rPr lang="en-GB" altLang="en-US" sz="3200"/>
            </a:br>
            <a:r>
              <a:rPr lang="en-US" altLang="en-US" sz="2800"/>
              <a:t>Determining </a:t>
            </a:r>
            <a:r>
              <a:rPr lang="en-GB" altLang="en-US" sz="2800"/>
              <a:t>survival in CLD: Clinical stages of liver cirrhosis</a:t>
            </a:r>
            <a:r>
              <a:rPr lang="en-GB" altLang="en-US" sz="3200"/>
              <a:t/>
            </a:r>
            <a:br>
              <a:rPr lang="en-GB" altLang="en-US" sz="3200"/>
            </a:br>
            <a:endParaRPr lang="en-US" altLang="en-US" sz="320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121B097-3836-46F1-AA4B-605CBC5DEBF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81239" y="1557338"/>
            <a:ext cx="5114925" cy="387350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lnSpc>
                <a:spcPct val="70000"/>
              </a:lnSpc>
              <a:buNone/>
              <a:defRPr/>
            </a:pPr>
            <a:r>
              <a:rPr lang="en-US" sz="1900" i="1"/>
              <a:t>D’Amico et al, J </a:t>
            </a:r>
            <a:r>
              <a:rPr lang="en-US" sz="1900" i="1" err="1"/>
              <a:t>Hepatol</a:t>
            </a:r>
            <a:r>
              <a:rPr lang="en-US" sz="1900" i="1"/>
              <a:t> 2006; 44:217-31</a:t>
            </a:r>
          </a:p>
          <a:p>
            <a:pPr marL="0" indent="0" eaLnBrk="1" hangingPunct="1">
              <a:lnSpc>
                <a:spcPct val="70000"/>
              </a:lnSpc>
              <a:buNone/>
              <a:defRPr/>
            </a:pPr>
            <a:r>
              <a:rPr lang="en-US" sz="1900" i="1" err="1"/>
              <a:t>Fattovich</a:t>
            </a:r>
            <a:r>
              <a:rPr lang="en-US" sz="1900" i="1"/>
              <a:t> et al, Am J </a:t>
            </a:r>
            <a:r>
              <a:rPr lang="en-US" sz="1900" i="1" err="1"/>
              <a:t>Gastroenterol</a:t>
            </a:r>
            <a:r>
              <a:rPr lang="en-US" sz="1900" i="1"/>
              <a:t> 2002; 2886-95</a:t>
            </a:r>
          </a:p>
          <a:p>
            <a:pPr marL="0" indent="0" eaLnBrk="1" hangingPunct="1">
              <a:lnSpc>
                <a:spcPct val="70000"/>
              </a:lnSpc>
              <a:buNone/>
              <a:defRPr/>
            </a:pPr>
            <a:endParaRPr lang="en-US" sz="2800" b="1"/>
          </a:p>
          <a:p>
            <a:pPr eaLnBrk="1" hangingPunct="1">
              <a:lnSpc>
                <a:spcPct val="70000"/>
              </a:lnSpc>
              <a:buFont typeface="Arial" charset="0"/>
              <a:buNone/>
              <a:defRPr/>
            </a:pPr>
            <a:endParaRPr lang="en-US" sz="2000"/>
          </a:p>
        </p:txBody>
      </p:sp>
      <p:grpSp>
        <p:nvGrpSpPr>
          <p:cNvPr id="30724" name="Group 3">
            <a:extLst>
              <a:ext uri="{FF2B5EF4-FFF2-40B4-BE49-F238E27FC236}">
                <a16:creationId xmlns:a16="http://schemas.microsoft.com/office/drawing/2014/main" id="{70F94B5D-64DD-43AE-848B-CD1B149A67EF}"/>
              </a:ext>
            </a:extLst>
          </p:cNvPr>
          <p:cNvGrpSpPr>
            <a:grpSpLocks/>
          </p:cNvGrpSpPr>
          <p:nvPr/>
        </p:nvGrpSpPr>
        <p:grpSpPr bwMode="auto">
          <a:xfrm>
            <a:off x="1112839" y="2489200"/>
            <a:ext cx="7888105" cy="4006850"/>
            <a:chOff x="682782" y="1517391"/>
            <a:chExt cx="7887263" cy="4007938"/>
          </a:xfrm>
        </p:grpSpPr>
        <p:sp>
          <p:nvSpPr>
            <p:cNvPr id="30731" name="Rectangle 5">
              <a:extLst>
                <a:ext uri="{FF2B5EF4-FFF2-40B4-BE49-F238E27FC236}">
                  <a16:creationId xmlns:a16="http://schemas.microsoft.com/office/drawing/2014/main" id="{806662E9-3120-449E-8C57-E2BE38CAA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947" y="1517391"/>
              <a:ext cx="3086798" cy="3927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rgbClr val="000000"/>
                  </a:solidFill>
                </a:rPr>
                <a:t>Compensated cirrhosis</a:t>
              </a:r>
            </a:p>
          </p:txBody>
        </p:sp>
        <p:sp>
          <p:nvSpPr>
            <p:cNvPr id="30732" name="Rectangle 11">
              <a:extLst>
                <a:ext uri="{FF2B5EF4-FFF2-40B4-BE49-F238E27FC236}">
                  <a16:creationId xmlns:a16="http://schemas.microsoft.com/office/drawing/2014/main" id="{59DC37BE-1137-46C6-94B3-FF8DE3684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782" y="2111975"/>
              <a:ext cx="1305102" cy="643766"/>
            </a:xfrm>
            <a:prstGeom prst="rect">
              <a:avLst/>
            </a:prstGeom>
            <a:solidFill>
              <a:srgbClr val="FE9B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solidFill>
                    <a:srgbClr val="000000"/>
                  </a:solidFill>
                </a:rPr>
                <a:t>No Ascites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solidFill>
                    <a:srgbClr val="000000"/>
                  </a:solidFill>
                </a:rPr>
                <a:t>No Varices</a:t>
              </a:r>
            </a:p>
          </p:txBody>
        </p:sp>
        <p:sp>
          <p:nvSpPr>
            <p:cNvPr id="30733" name="Rectangle 14">
              <a:extLst>
                <a:ext uri="{FF2B5EF4-FFF2-40B4-BE49-F238E27FC236}">
                  <a16:creationId xmlns:a16="http://schemas.microsoft.com/office/drawing/2014/main" id="{045A5BF3-8ABC-46B7-B509-00292F6A8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4288" y="4460875"/>
              <a:ext cx="1608870" cy="420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30734" name="Text Box 17">
              <a:extLst>
                <a:ext uri="{FF2B5EF4-FFF2-40B4-BE49-F238E27FC236}">
                  <a16:creationId xmlns:a16="http://schemas.microsoft.com/office/drawing/2014/main" id="{E066FA3B-B5AA-4A7C-BCC1-5FCE05BD8E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3713" y="4492625"/>
              <a:ext cx="113665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solidFill>
                    <a:srgbClr val="FFFFFF"/>
                  </a:solidFill>
                  <a:latin typeface="Times" panose="02020603050405020304" pitchFamily="18" charset="0"/>
                </a:rPr>
                <a:t>8% / year</a:t>
              </a:r>
            </a:p>
          </p:txBody>
        </p:sp>
        <p:sp>
          <p:nvSpPr>
            <p:cNvPr id="30735" name="Rectangle 11">
              <a:extLst>
                <a:ext uri="{FF2B5EF4-FFF2-40B4-BE49-F238E27FC236}">
                  <a16:creationId xmlns:a16="http://schemas.microsoft.com/office/drawing/2014/main" id="{AC20F7B0-10A7-4E84-A00E-F3E63251B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2680" y="3140968"/>
              <a:ext cx="1292086" cy="643766"/>
            </a:xfrm>
            <a:prstGeom prst="rect">
              <a:avLst/>
            </a:prstGeom>
            <a:solidFill>
              <a:srgbClr val="FE9B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solidFill>
                    <a:srgbClr val="000000"/>
                  </a:solidFill>
                </a:rPr>
                <a:t>No Ascites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solidFill>
                    <a:srgbClr val="000000"/>
                  </a:solidFill>
                </a:rPr>
                <a:t>Varices</a:t>
              </a:r>
            </a:p>
          </p:txBody>
        </p:sp>
        <p:sp>
          <p:nvSpPr>
            <p:cNvPr id="30736" name="Rectangle 5">
              <a:extLst>
                <a:ext uri="{FF2B5EF4-FFF2-40B4-BE49-F238E27FC236}">
                  <a16:creationId xmlns:a16="http://schemas.microsoft.com/office/drawing/2014/main" id="{EDD1DA04-7ADA-45EF-97BB-2CF7F362F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0567" y="1528071"/>
              <a:ext cx="3399478" cy="3927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rgbClr val="000000"/>
                  </a:solidFill>
                </a:rPr>
                <a:t>Decompensated cirrhosis</a:t>
              </a:r>
            </a:p>
          </p:txBody>
        </p:sp>
        <p:sp>
          <p:nvSpPr>
            <p:cNvPr id="11" name="Down Arrow 10">
              <a:extLst>
                <a:ext uri="{FF2B5EF4-FFF2-40B4-BE49-F238E27FC236}">
                  <a16:creationId xmlns:a16="http://schemas.microsoft.com/office/drawing/2014/main" id="{ECCD9075-9D79-4AE4-A3C9-65EA7388868C}"/>
                </a:ext>
              </a:extLst>
            </p:cNvPr>
            <p:cNvSpPr/>
            <p:nvPr/>
          </p:nvSpPr>
          <p:spPr>
            <a:xfrm rot="18225833">
              <a:off x="2119240" y="2771911"/>
              <a:ext cx="404922" cy="287306"/>
            </a:xfrm>
            <a:prstGeom prst="downArrow">
              <a:avLst>
                <a:gd name="adj1" fmla="val 50000"/>
                <a:gd name="adj2" fmla="val 4438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30738" name="Rectangle 11">
              <a:extLst>
                <a:ext uri="{FF2B5EF4-FFF2-40B4-BE49-F238E27FC236}">
                  <a16:creationId xmlns:a16="http://schemas.microsoft.com/office/drawing/2014/main" id="{7EE0D950-7E3D-451C-ACF5-E30FB680A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2040" y="4018721"/>
              <a:ext cx="1305102" cy="643766"/>
            </a:xfrm>
            <a:prstGeom prst="rect">
              <a:avLst/>
            </a:prstGeom>
            <a:solidFill>
              <a:srgbClr val="FE9B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solidFill>
                    <a:srgbClr val="000000"/>
                  </a:solidFill>
                </a:rPr>
                <a:t>Ascites +/-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solidFill>
                    <a:srgbClr val="000000"/>
                  </a:solidFill>
                </a:rPr>
                <a:t>Varices</a:t>
              </a:r>
            </a:p>
          </p:txBody>
        </p:sp>
        <p:sp>
          <p:nvSpPr>
            <p:cNvPr id="30739" name="Rectangle 11">
              <a:extLst>
                <a:ext uri="{FF2B5EF4-FFF2-40B4-BE49-F238E27FC236}">
                  <a16:creationId xmlns:a16="http://schemas.microsoft.com/office/drawing/2014/main" id="{84D570A1-9234-4B04-9237-1C6E0C730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2641" y="4881563"/>
              <a:ext cx="1484382" cy="643766"/>
            </a:xfrm>
            <a:prstGeom prst="rect">
              <a:avLst/>
            </a:prstGeom>
            <a:solidFill>
              <a:srgbClr val="FE9B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solidFill>
                    <a:srgbClr val="000000"/>
                  </a:solidFill>
                </a:rPr>
                <a:t>Ascites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solidFill>
                    <a:srgbClr val="000000"/>
                  </a:solidFill>
                </a:rPr>
                <a:t>+/- Bleeding</a:t>
              </a:r>
            </a:p>
          </p:txBody>
        </p:sp>
        <p:sp>
          <p:nvSpPr>
            <p:cNvPr id="14" name="Down Arrow 13">
              <a:extLst>
                <a:ext uri="{FF2B5EF4-FFF2-40B4-BE49-F238E27FC236}">
                  <a16:creationId xmlns:a16="http://schemas.microsoft.com/office/drawing/2014/main" id="{7E3FEE3A-A840-4B38-9580-DCFEB9E147AD}"/>
                </a:ext>
              </a:extLst>
            </p:cNvPr>
            <p:cNvSpPr/>
            <p:nvPr/>
          </p:nvSpPr>
          <p:spPr>
            <a:xfrm rot="18225833">
              <a:off x="4205785" y="3874729"/>
              <a:ext cx="406510" cy="287307"/>
            </a:xfrm>
            <a:prstGeom prst="downArrow">
              <a:avLst>
                <a:gd name="adj1" fmla="val 50000"/>
                <a:gd name="adj2" fmla="val 4438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15" name="Down Arrow 14">
              <a:extLst>
                <a:ext uri="{FF2B5EF4-FFF2-40B4-BE49-F238E27FC236}">
                  <a16:creationId xmlns:a16="http://schemas.microsoft.com/office/drawing/2014/main" id="{E6B9C9A8-58C4-4A80-8508-EC53EDA1437A}"/>
                </a:ext>
              </a:extLst>
            </p:cNvPr>
            <p:cNvSpPr/>
            <p:nvPr/>
          </p:nvSpPr>
          <p:spPr>
            <a:xfrm rot="18225833">
              <a:off x="6435191" y="4737770"/>
              <a:ext cx="404922" cy="287307"/>
            </a:xfrm>
            <a:prstGeom prst="downArrow">
              <a:avLst>
                <a:gd name="adj1" fmla="val 50000"/>
                <a:gd name="adj2" fmla="val 4438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grpSp>
          <p:nvGrpSpPr>
            <p:cNvPr id="30742" name="Group 15">
              <a:extLst>
                <a:ext uri="{FF2B5EF4-FFF2-40B4-BE49-F238E27FC236}">
                  <a16:creationId xmlns:a16="http://schemas.microsoft.com/office/drawing/2014/main" id="{CE4AE160-1F3A-4F8B-827D-E5144EE247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7449" y="2775464"/>
              <a:ext cx="3101530" cy="1717161"/>
              <a:chOff x="1470470" y="2931884"/>
              <a:chExt cx="3101530" cy="1717161"/>
            </a:xfrm>
          </p:grpSpPr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209E8288-9152-4AE9-9BB3-AFF3A955232D}"/>
                  </a:ext>
                </a:extLst>
              </p:cNvPr>
              <p:cNvCxnSpPr/>
              <p:nvPr/>
            </p:nvCxnSpPr>
            <p:spPr>
              <a:xfrm>
                <a:off x="1475972" y="4633715"/>
                <a:ext cx="3095295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4BF5707-0C93-492C-8DC4-6ECBF6734338}"/>
                  </a:ext>
                </a:extLst>
              </p:cNvPr>
              <p:cNvCxnSpPr/>
              <p:nvPr/>
            </p:nvCxnSpPr>
            <p:spPr>
              <a:xfrm flipV="1">
                <a:off x="1471211" y="2931453"/>
                <a:ext cx="0" cy="171814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743" name="Group 16">
              <a:extLst>
                <a:ext uri="{FF2B5EF4-FFF2-40B4-BE49-F238E27FC236}">
                  <a16:creationId xmlns:a16="http://schemas.microsoft.com/office/drawing/2014/main" id="{BEC3F453-8406-4064-B47D-B951EE052BFA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 flipV="1">
              <a:off x="4861816" y="1774600"/>
              <a:ext cx="1855294" cy="4189817"/>
              <a:chOff x="1470470" y="2931884"/>
              <a:chExt cx="3101531" cy="1717161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AC4E8439-879D-4028-8EA5-ADE5DC07CD55}"/>
                  </a:ext>
                </a:extLst>
              </p:cNvPr>
              <p:cNvCxnSpPr/>
              <p:nvPr/>
            </p:nvCxnSpPr>
            <p:spPr>
              <a:xfrm>
                <a:off x="1475619" y="4646495"/>
                <a:ext cx="3095235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F6D6680-1026-4BC9-BBBF-84BE2B3D5ACD}"/>
                  </a:ext>
                </a:extLst>
              </p:cNvPr>
              <p:cNvCxnSpPr/>
              <p:nvPr/>
            </p:nvCxnSpPr>
            <p:spPr>
              <a:xfrm flipV="1">
                <a:off x="1470309" y="2931635"/>
                <a:ext cx="0" cy="171746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9F9213D-627C-4DD5-AC22-88692A39FF34}"/>
                </a:ext>
              </a:extLst>
            </p:cNvPr>
            <p:cNvCxnSpPr/>
            <p:nvPr/>
          </p:nvCxnSpPr>
          <p:spPr>
            <a:xfrm>
              <a:off x="3709821" y="2941766"/>
              <a:ext cx="0" cy="14450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25" name="TextBox 1">
            <a:extLst>
              <a:ext uri="{FF2B5EF4-FFF2-40B4-BE49-F238E27FC236}">
                <a16:creationId xmlns:a16="http://schemas.microsoft.com/office/drawing/2014/main" id="{4276815D-5B0D-4994-9598-7D1341FA8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4" y="3267075"/>
            <a:ext cx="1495425" cy="25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Arial" panose="020B0604020202020204" pitchFamily="34" charset="0"/>
              </a:rPr>
              <a:t>1%  1 </a:t>
            </a:r>
            <a:r>
              <a:rPr lang="en-GB" altLang="en-US" sz="1200" err="1">
                <a:latin typeface="Arial" panose="020B0604020202020204" pitchFamily="34" charset="0"/>
              </a:rPr>
              <a:t>yr</a:t>
            </a:r>
            <a:r>
              <a:rPr lang="en-GB" altLang="en-US" sz="1200">
                <a:latin typeface="Arial" panose="020B0604020202020204" pitchFamily="34" charset="0"/>
              </a:rPr>
              <a:t> (mortality</a:t>
            </a:r>
          </a:p>
        </p:txBody>
      </p:sp>
      <p:sp>
        <p:nvSpPr>
          <p:cNvPr id="30726" name="Rectangle 2">
            <a:extLst>
              <a:ext uri="{FF2B5EF4-FFF2-40B4-BE49-F238E27FC236}">
                <a16:creationId xmlns:a16="http://schemas.microsoft.com/office/drawing/2014/main" id="{41B04459-966E-4983-9922-0EC1565A6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5088" y="4851401"/>
            <a:ext cx="1457450" cy="25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Arial" panose="020B0604020202020204" pitchFamily="34" charset="0"/>
              </a:rPr>
              <a:t>3.4% 1 yr mortality</a:t>
            </a:r>
          </a:p>
        </p:txBody>
      </p:sp>
      <p:sp>
        <p:nvSpPr>
          <p:cNvPr id="30727" name="Rectangle 22">
            <a:extLst>
              <a:ext uri="{FF2B5EF4-FFF2-40B4-BE49-F238E27FC236}">
                <a16:creationId xmlns:a16="http://schemas.microsoft.com/office/drawing/2014/main" id="{71A80E74-7D4C-4450-BDF8-B2DF6B2D5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7159" y="5691189"/>
            <a:ext cx="1414170" cy="25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Arial" panose="020B0604020202020204" pitchFamily="34" charset="0"/>
              </a:rPr>
              <a:t>20% 1 yr mortality</a:t>
            </a:r>
          </a:p>
        </p:txBody>
      </p:sp>
      <p:sp>
        <p:nvSpPr>
          <p:cNvPr id="30728" name="Rectangle 25">
            <a:extLst>
              <a:ext uri="{FF2B5EF4-FFF2-40B4-BE49-F238E27FC236}">
                <a16:creationId xmlns:a16="http://schemas.microsoft.com/office/drawing/2014/main" id="{6EF2E1C0-6D4D-4786-B386-9E8A7EDCB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2984" y="6508751"/>
            <a:ext cx="1414170" cy="25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Arial" panose="020B0604020202020204" pitchFamily="34" charset="0"/>
              </a:rPr>
              <a:t>57% 1 yr mortality</a:t>
            </a:r>
          </a:p>
        </p:txBody>
      </p:sp>
      <p:sp>
        <p:nvSpPr>
          <p:cNvPr id="30729" name="Rectangle 26">
            <a:extLst>
              <a:ext uri="{FF2B5EF4-FFF2-40B4-BE49-F238E27FC236}">
                <a16:creationId xmlns:a16="http://schemas.microsoft.com/office/drawing/2014/main" id="{A4BF5CD0-7ED7-4EC3-A61B-85480DF75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3088" y="3173413"/>
            <a:ext cx="3321050" cy="40998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Arial" panose="020B0604020202020204" pitchFamily="34" charset="0"/>
              </a:rPr>
              <a:t>Once decompensation occurs median survival reduces to 12-48 months. </a:t>
            </a:r>
          </a:p>
        </p:txBody>
      </p:sp>
      <p:sp>
        <p:nvSpPr>
          <p:cNvPr id="30730" name="TextBox 1">
            <a:extLst>
              <a:ext uri="{FF2B5EF4-FFF2-40B4-BE49-F238E27FC236}">
                <a16:creationId xmlns:a16="http://schemas.microsoft.com/office/drawing/2014/main" id="{3580B53A-8448-4D03-BDCC-17A716E82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839" y="5853114"/>
            <a:ext cx="3322637" cy="25115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Arial" panose="020B0604020202020204" pitchFamily="34" charset="0"/>
              </a:rPr>
              <a:t>Compensated cirrhosis 5yr survival = 80%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7"/>
  <p:tag name="MMCOA_FONTSIZE_M" val="7"/>
  <p:tag name="MMCOA_FONTSIZE_S" val="7"/>
  <p:tag name="MMCOA_FONTSIZE_T" val="7"/>
  <p:tag name="MMCOA_POSITION_L" val="37.625;514.5;8;228.125"/>
  <p:tag name="MMCOA_POSITION_M" val="37.625;514.5;8;228.125"/>
  <p:tag name="MMCOA_POSITION_S" val="37.625;514.5;8;228.125"/>
  <p:tag name="MMCOA_POSITION_T" val="37.625;514.5;8;228.125"/>
  <p:tag name="MMCOA_HIDEONCOLOUR" val="N"/>
  <p:tag name="MMCOA_HIDEONWHITE" val="N"/>
  <p:tag name="MMCOA_HIDEONBALLROOM" val="N"/>
  <p:tag name="MMCOA_HIDEONCLASSIC" val="Y"/>
  <p:tag name="MMCOA_HIDEONTEXT" val="Y"/>
  <p:tag name="MMCOA_HIDEONECO" val="Y"/>
</p:tagLst>
</file>

<file path=ppt/theme/theme1.xml><?xml version="1.0" encoding="utf-8"?>
<a:theme xmlns:a="http://schemas.openxmlformats.org/drawingml/2006/main" name="WelbeckHealth">
  <a:themeElements>
    <a:clrScheme name="Welbeck Health">
      <a:dk1>
        <a:srgbClr val="202B5B"/>
      </a:dk1>
      <a:lt1>
        <a:srgbClr val="FFFFFF"/>
      </a:lt1>
      <a:dk2>
        <a:srgbClr val="202B5B"/>
      </a:dk2>
      <a:lt2>
        <a:srgbClr val="FFFFFF"/>
      </a:lt2>
      <a:accent1>
        <a:srgbClr val="737373"/>
      </a:accent1>
      <a:accent2>
        <a:srgbClr val="DBE442"/>
      </a:accent2>
      <a:accent3>
        <a:srgbClr val="004438"/>
      </a:accent3>
      <a:accent4>
        <a:srgbClr val="5C2244"/>
      </a:accent4>
      <a:accent5>
        <a:srgbClr val="263A69"/>
      </a:accent5>
      <a:accent6>
        <a:srgbClr val="000000"/>
      </a:accent6>
      <a:hlink>
        <a:srgbClr val="5367C2"/>
      </a:hlink>
      <a:folHlink>
        <a:srgbClr val="000000"/>
      </a:folHlink>
    </a:clrScheme>
    <a:fontScheme name="Oliver Wyman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liver Wyman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9525" cap="flat" cmpd="sng" algn="ctr">
          <a:solidFill>
            <a:schemeClr val="phClr">
              <a:satMod val="105000"/>
            </a:schemeClr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 rotWithShape="1">
          <a:gsLst>
            <a:gs pos="0">
              <a:schemeClr val="phClr">
                <a:tint val="100000"/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hade val="100000"/>
                <a:satMod val="220000"/>
              </a:schemeClr>
            </a:gs>
          </a:gsLst>
          <a:lin ang="16200000" scaled="0"/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accent3"/>
          </a:solidFill>
        </a:ln>
      </a:spPr>
      <a:bodyPr rtlCol="0" anchor="ctr"/>
      <a:lstStyle>
        <a:defPPr algn="ctr">
          <a:lnSpc>
            <a:spcPct val="100000"/>
          </a:lnSpc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00000"/>
          </a:lnSpc>
          <a:defRPr dirty="0" err="1" smtClean="0"/>
        </a:defPPr>
      </a:lstStyle>
    </a:txDef>
  </a:objectDefaults>
  <a:extraClrSchemeLst/>
  <a:custClrLst>
    <a:custClr name="OW Emerald">
      <a:srgbClr val="41A441"/>
    </a:custClr>
    <a:custClr name="Light Emerald">
      <a:srgbClr val="BDDDA3"/>
    </a:custClr>
    <a:custClr name="OW Iolite">
      <a:srgbClr val="646EAC"/>
    </a:custClr>
    <a:custClr name="Light Iolite">
      <a:srgbClr val="C5CAE7"/>
    </a:custClr>
    <a:custClr name="OW Citrine">
      <a:srgbClr val="DD712C"/>
    </a:custClr>
    <a:custClr name="Light Citrine">
      <a:srgbClr val="FDCFAC"/>
    </a:custClr>
    <a:custClr name="OW Turquoise">
      <a:srgbClr val="079B84"/>
    </a:custClr>
    <a:custClr name="Light Turquoise">
      <a:srgbClr val="A8DAC9"/>
    </a:custClr>
    <a:custClr name="OW Ruby">
      <a:srgbClr val="CB225B"/>
    </a:custClr>
    <a:custClr name="Light Ruby">
      <a:srgbClr val="F8B8BC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F871C01019D14EA67040C3338C33F2" ma:contentTypeVersion="13" ma:contentTypeDescription="Create a new document." ma:contentTypeScope="" ma:versionID="e013da082d491013c1208d0f7e4d6b4f">
  <xsd:schema xmlns:xsd="http://www.w3.org/2001/XMLSchema" xmlns:xs="http://www.w3.org/2001/XMLSchema" xmlns:p="http://schemas.microsoft.com/office/2006/metadata/properties" xmlns:ns2="db0d9dff-4b93-459f-af57-710d183e26f2" xmlns:ns3="08b7c2a9-e27d-40af-a617-a2f088e54a5f" targetNamespace="http://schemas.microsoft.com/office/2006/metadata/properties" ma:root="true" ma:fieldsID="38feba4907369263183796552fa0a3ae" ns2:_="" ns3:_="">
    <xsd:import namespace="db0d9dff-4b93-459f-af57-710d183e26f2"/>
    <xsd:import namespace="08b7c2a9-e27d-40af-a617-a2f088e54a5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0d9dff-4b93-459f-af57-710d183e26f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7c2a9-e27d-40af-a617-a2f088e54a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C259CA5-412D-47E0-8C0C-12FD7E7EAE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7BF34F-50C6-49B0-8155-AA31029D0B73}">
  <ds:schemaRefs>
    <ds:schemaRef ds:uri="08b7c2a9-e27d-40af-a617-a2f088e54a5f"/>
    <ds:schemaRef ds:uri="db0d9dff-4b93-459f-af57-710d183e26f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74F0D88-8E00-469F-972E-E5CF9D0DE1C6}">
  <ds:schemaRefs>
    <ds:schemaRef ds:uri="http://purl.org/dc/elements/1.1/"/>
    <ds:schemaRef ds:uri="http://schemas.microsoft.com/office/2006/documentManagement/types"/>
    <ds:schemaRef ds:uri="db0d9dff-4b93-459f-af57-710d183e26f2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08b7c2a9-e27d-40af-a617-a2f088e54a5f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8241</TotalTime>
  <Words>1324</Words>
  <Application>Microsoft Office PowerPoint</Application>
  <PresentationFormat>Custom</PresentationFormat>
  <Paragraphs>283</Paragraphs>
  <Slides>27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Arial</vt:lpstr>
      <vt:lpstr>Arial Regular</vt:lpstr>
      <vt:lpstr>Avenir</vt:lpstr>
      <vt:lpstr>Avenir Next</vt:lpstr>
      <vt:lpstr>Calibri</vt:lpstr>
      <vt:lpstr>Calibri Light</vt:lpstr>
      <vt:lpstr>Garamond</vt:lpstr>
      <vt:lpstr>Mangal</vt:lpstr>
      <vt:lpstr>Times</vt:lpstr>
      <vt:lpstr>Times New Roman</vt:lpstr>
      <vt:lpstr>Verdana</vt:lpstr>
      <vt:lpstr>Wingdings</vt:lpstr>
      <vt:lpstr>WelbeckHealth</vt:lpstr>
      <vt:lpstr>Office Theme</vt:lpstr>
      <vt:lpstr>1_Office Theme</vt:lpstr>
      <vt:lpstr>PowerPoint Presentation</vt:lpstr>
      <vt:lpstr>Format of talk: How to squeeze it on all into 15-20 mins!</vt:lpstr>
      <vt:lpstr>Increasing Burden of Liver Disease</vt:lpstr>
      <vt:lpstr>Key Concept: Liver Fibrosis </vt:lpstr>
      <vt:lpstr>Liver disease: Clinical Impact</vt:lpstr>
      <vt:lpstr>PowerPoint Presentation</vt:lpstr>
      <vt:lpstr>Compensated Cirrhosis</vt:lpstr>
      <vt:lpstr>PowerPoint Presentation</vt:lpstr>
      <vt:lpstr>  Determining survival in CLD: Clinical stages of liver cirrhosis </vt:lpstr>
      <vt:lpstr>Diagnostics in primary care</vt:lpstr>
      <vt:lpstr>Understanding components of LFTs</vt:lpstr>
      <vt:lpstr>AST and ALT</vt:lpstr>
      <vt:lpstr>ALP</vt:lpstr>
      <vt:lpstr>GGT</vt:lpstr>
      <vt:lpstr>PowerPoint Presentation</vt:lpstr>
      <vt:lpstr>Fibroscan: Transient Elastography (TE) for prediction of cirrhosis</vt:lpstr>
      <vt:lpstr>Fibroscan: Not just a point and shoot test</vt:lpstr>
      <vt:lpstr>Fibroscan in comparison with other modalities (HCV)</vt:lpstr>
      <vt:lpstr>Fibrosan: Comparison with other modalities to measure elastrography - NAFLD</vt:lpstr>
      <vt:lpstr>Fibroscan measurements - NAFLD</vt:lpstr>
      <vt:lpstr>Primary Care Targeted Screening: Nottingham Study</vt:lpstr>
      <vt:lpstr>PowerPoint Presentation</vt:lpstr>
      <vt:lpstr>When to suspect cirrhosis - NICE</vt:lpstr>
      <vt:lpstr>When to suspect cirrhosis – NICE (2)</vt:lpstr>
      <vt:lpstr>When do we suspect Portal Hypertension?</vt:lpstr>
      <vt:lpstr>Conclusions</vt:lpstr>
      <vt:lpstr>PowerPoint Presentation</vt:lpstr>
    </vt:vector>
  </TitlesOfParts>
  <Company>Oliver Wyman Group</Company>
  <LinksUpToDate>false</LinksUpToDate>
  <SharedDoc>false</SharedDoc>
  <HyperlinkBase> 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rieko.yamanaka</dc:creator>
  <cp:keywords>Version 27/12/11</cp:keywords>
  <cp:lastModifiedBy>Ketana Halai</cp:lastModifiedBy>
  <cp:revision>8</cp:revision>
  <cp:lastPrinted>2011-10-05T09:53:21Z</cp:lastPrinted>
  <dcterms:created xsi:type="dcterms:W3CDTF">2011-12-28T02:30:22Z</dcterms:created>
  <dcterms:modified xsi:type="dcterms:W3CDTF">2023-12-01T11:40:39Z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TemplateVersion">
    <vt:lpwstr>5.0</vt:lpwstr>
  </property>
  <property fmtid="{D5CDD505-2E9C-101B-9397-08002B2CF9AE}" pid="4" name="MMCOA_FontSize">
    <vt:lpwstr>Medium</vt:lpwstr>
  </property>
  <property fmtid="{D5CDD505-2E9C-101B-9397-08002B2CF9AE}" pid="5" name="MMCOA_PresentationType">
    <vt:lpwstr>Classic</vt:lpwstr>
  </property>
  <property fmtid="{D5CDD505-2E9C-101B-9397-08002B2CF9AE}" pid="6" name="MMCOA_SlideStyle">
    <vt:lpwstr>Plain</vt:lpwstr>
  </property>
  <property fmtid="{D5CDD505-2E9C-101B-9397-08002B2CF9AE}" pid="7" name="MMCOA_PaletteName">
    <vt:lpwstr>Sapphire</vt:lpwstr>
  </property>
  <property fmtid="{D5CDD505-2E9C-101B-9397-08002B2CF9AE}" pid="8" name="MMCOA_PaletteNumber">
    <vt:lpwstr>0</vt:lpwstr>
  </property>
  <property fmtid="{D5CDD505-2E9C-101B-9397-08002B2CF9AE}" pid="9" name="MMCOA_Source">
    <vt:lpwstr>1</vt:lpwstr>
  </property>
  <property fmtid="{D5CDD505-2E9C-101B-9397-08002B2CF9AE}" pid="10" name="ContentTypeId">
    <vt:lpwstr>0x010100DEF871C01019D14EA67040C3338C33F2</vt:lpwstr>
  </property>
</Properties>
</file>