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4"/>
  </p:sldMasterIdLst>
  <p:notesMasterIdLst>
    <p:notesMasterId r:id="rId12"/>
  </p:notesMasterIdLst>
  <p:sldIdLst>
    <p:sldId id="256" r:id="rId5"/>
    <p:sldId id="268" r:id="rId6"/>
    <p:sldId id="257" r:id="rId7"/>
    <p:sldId id="258" r:id="rId8"/>
    <p:sldId id="259" r:id="rId9"/>
    <p:sldId id="260"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717" autoAdjust="0"/>
  </p:normalViewPr>
  <p:slideViewPr>
    <p:cSldViewPr snapToGrid="0">
      <p:cViewPr varScale="1">
        <p:scale>
          <a:sx n="108" d="100"/>
          <a:sy n="108" d="100"/>
        </p:scale>
        <p:origin x="426" y="102"/>
      </p:cViewPr>
      <p:guideLst/>
    </p:cSldViewPr>
  </p:slideViewPr>
  <p:notesTextViewPr>
    <p:cViewPr>
      <p:scale>
        <a:sx n="1" d="1"/>
        <a:sy n="1" d="1"/>
      </p:scale>
      <p:origin x="0" y="0"/>
    </p:cViewPr>
  </p:notesTextViewPr>
  <p:notesViewPr>
    <p:cSldViewPr snapToGrid="0">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ren Withers" userId="efe49cce-92b4-458b-a7aa-c895a1ac09fe" providerId="ADAL" clId="{143E42D0-64F1-4E74-9C34-FE71D139410C}"/>
    <pc:docChg chg="undo custSel addSld delSld modSld">
      <pc:chgData name="Karen Withers" userId="efe49cce-92b4-458b-a7aa-c895a1ac09fe" providerId="ADAL" clId="{143E42D0-64F1-4E74-9C34-FE71D139410C}" dt="2023-10-10T15:55:47.682" v="1208" actId="26606"/>
      <pc:docMkLst>
        <pc:docMk/>
      </pc:docMkLst>
      <pc:sldChg chg="addSp delSp modSp mod">
        <pc:chgData name="Karen Withers" userId="efe49cce-92b4-458b-a7aa-c895a1ac09fe" providerId="ADAL" clId="{143E42D0-64F1-4E74-9C34-FE71D139410C}" dt="2023-10-10T15:55:47.682" v="1208" actId="26606"/>
        <pc:sldMkLst>
          <pc:docMk/>
          <pc:sldMk cId="673589095" sldId="256"/>
        </pc:sldMkLst>
        <pc:spChg chg="mod">
          <ac:chgData name="Karen Withers" userId="efe49cce-92b4-458b-a7aa-c895a1ac09fe" providerId="ADAL" clId="{143E42D0-64F1-4E74-9C34-FE71D139410C}" dt="2023-10-10T15:55:47.682" v="1208" actId="26606"/>
          <ac:spMkLst>
            <pc:docMk/>
            <pc:sldMk cId="673589095" sldId="256"/>
            <ac:spMk id="2" creationId="{00000000-0000-0000-0000-000000000000}"/>
          </ac:spMkLst>
        </pc:spChg>
        <pc:spChg chg="mod">
          <ac:chgData name="Karen Withers" userId="efe49cce-92b4-458b-a7aa-c895a1ac09fe" providerId="ADAL" clId="{143E42D0-64F1-4E74-9C34-FE71D139410C}" dt="2023-10-10T15:55:47.682" v="1208" actId="26606"/>
          <ac:spMkLst>
            <pc:docMk/>
            <pc:sldMk cId="673589095" sldId="256"/>
            <ac:spMk id="3" creationId="{00000000-0000-0000-0000-000000000000}"/>
          </ac:spMkLst>
        </pc:spChg>
        <pc:spChg chg="del">
          <ac:chgData name="Karen Withers" userId="efe49cce-92b4-458b-a7aa-c895a1ac09fe" providerId="ADAL" clId="{143E42D0-64F1-4E74-9C34-FE71D139410C}" dt="2023-10-10T14:29:49.101" v="0" actId="26606"/>
          <ac:spMkLst>
            <pc:docMk/>
            <pc:sldMk cId="673589095" sldId="256"/>
            <ac:spMk id="17" creationId="{EB8AA617-0537-4ED7-91B6-66511A647507}"/>
          </ac:spMkLst>
        </pc:spChg>
        <pc:spChg chg="del">
          <ac:chgData name="Karen Withers" userId="efe49cce-92b4-458b-a7aa-c895a1ac09fe" providerId="ADAL" clId="{143E42D0-64F1-4E74-9C34-FE71D139410C}" dt="2023-10-10T14:29:49.101" v="0" actId="26606"/>
          <ac:spMkLst>
            <pc:docMk/>
            <pc:sldMk cId="673589095" sldId="256"/>
            <ac:spMk id="18" creationId="{C2E8BF1F-CE61-45C5-92AC-552D23176C03}"/>
          </ac:spMkLst>
        </pc:spChg>
        <pc:spChg chg="add del">
          <ac:chgData name="Karen Withers" userId="efe49cce-92b4-458b-a7aa-c895a1ac09fe" providerId="ADAL" clId="{143E42D0-64F1-4E74-9C34-FE71D139410C}" dt="2023-10-10T14:30:22.773" v="27" actId="26606"/>
          <ac:spMkLst>
            <pc:docMk/>
            <pc:sldMk cId="673589095" sldId="256"/>
            <ac:spMk id="23" creationId="{0864E5C9-52C9-4572-AC75-548B9B9C2648}"/>
          </ac:spMkLst>
        </pc:spChg>
        <pc:spChg chg="add del">
          <ac:chgData name="Karen Withers" userId="efe49cce-92b4-458b-a7aa-c895a1ac09fe" providerId="ADAL" clId="{143E42D0-64F1-4E74-9C34-FE71D139410C}" dt="2023-10-10T14:30:22.773" v="27" actId="26606"/>
          <ac:spMkLst>
            <pc:docMk/>
            <pc:sldMk cId="673589095" sldId="256"/>
            <ac:spMk id="25" creationId="{45CC6500-4DBD-4C34-BC14-2387FB483BEB}"/>
          </ac:spMkLst>
        </pc:spChg>
        <pc:spChg chg="add del">
          <ac:chgData name="Karen Withers" userId="efe49cce-92b4-458b-a7aa-c895a1ac09fe" providerId="ADAL" clId="{143E42D0-64F1-4E74-9C34-FE71D139410C}" dt="2023-10-10T14:30:22.773" v="27" actId="26606"/>
          <ac:spMkLst>
            <pc:docMk/>
            <pc:sldMk cId="673589095" sldId="256"/>
            <ac:spMk id="27" creationId="{4E34A3B6-BAD2-4156-BDC6-4736248BFDE0}"/>
          </ac:spMkLst>
        </pc:spChg>
        <pc:spChg chg="add del">
          <ac:chgData name="Karen Withers" userId="efe49cce-92b4-458b-a7aa-c895a1ac09fe" providerId="ADAL" clId="{143E42D0-64F1-4E74-9C34-FE71D139410C}" dt="2023-10-10T15:55:47.682" v="1208" actId="26606"/>
          <ac:spMkLst>
            <pc:docMk/>
            <pc:sldMk cId="673589095" sldId="256"/>
            <ac:spMk id="32" creationId="{07CBBDD0-4420-4A50-96AB-392F9B97CF03}"/>
          </ac:spMkLst>
        </pc:spChg>
        <pc:spChg chg="add del">
          <ac:chgData name="Karen Withers" userId="efe49cce-92b4-458b-a7aa-c895a1ac09fe" providerId="ADAL" clId="{143E42D0-64F1-4E74-9C34-FE71D139410C}" dt="2023-10-10T15:55:47.682" v="1208" actId="26606"/>
          <ac:spMkLst>
            <pc:docMk/>
            <pc:sldMk cId="673589095" sldId="256"/>
            <ac:spMk id="34" creationId="{465BA403-54B9-4A0B-BC79-028C495C038E}"/>
          </ac:spMkLst>
        </pc:spChg>
        <pc:spChg chg="add del">
          <ac:chgData name="Karen Withers" userId="efe49cce-92b4-458b-a7aa-c895a1ac09fe" providerId="ADAL" clId="{143E42D0-64F1-4E74-9C34-FE71D139410C}" dt="2023-10-10T15:55:47.682" v="1208" actId="26606"/>
          <ac:spMkLst>
            <pc:docMk/>
            <pc:sldMk cId="673589095" sldId="256"/>
            <ac:spMk id="36" creationId="{DC8C6883-513A-4FE8-8B55-7AA2A13A9BB9}"/>
          </ac:spMkLst>
        </pc:spChg>
        <pc:spChg chg="add">
          <ac:chgData name="Karen Withers" userId="efe49cce-92b4-458b-a7aa-c895a1ac09fe" providerId="ADAL" clId="{143E42D0-64F1-4E74-9C34-FE71D139410C}" dt="2023-10-10T15:55:47.682" v="1208" actId="26606"/>
          <ac:spMkLst>
            <pc:docMk/>
            <pc:sldMk cId="673589095" sldId="256"/>
            <ac:spMk id="41" creationId="{9203ABB4-7E2A-4248-9FE7-4A419AFF2F17}"/>
          </ac:spMkLst>
        </pc:spChg>
        <pc:spChg chg="add">
          <ac:chgData name="Karen Withers" userId="efe49cce-92b4-458b-a7aa-c895a1ac09fe" providerId="ADAL" clId="{143E42D0-64F1-4E74-9C34-FE71D139410C}" dt="2023-10-10T15:55:47.682" v="1208" actId="26606"/>
          <ac:spMkLst>
            <pc:docMk/>
            <pc:sldMk cId="673589095" sldId="256"/>
            <ac:spMk id="43" creationId="{3126970D-C1E5-4FB1-84E8-86CB9CED1C80}"/>
          </ac:spMkLst>
        </pc:spChg>
        <pc:picChg chg="mod">
          <ac:chgData name="Karen Withers" userId="efe49cce-92b4-458b-a7aa-c895a1ac09fe" providerId="ADAL" clId="{143E42D0-64F1-4E74-9C34-FE71D139410C}" dt="2023-10-10T15:55:47.682" v="1208" actId="26606"/>
          <ac:picMkLst>
            <pc:docMk/>
            <pc:sldMk cId="673589095" sldId="256"/>
            <ac:picMk id="6" creationId="{4C594F92-564A-BF6E-CD4D-8FAB3EDDC71F}"/>
          </ac:picMkLst>
        </pc:picChg>
      </pc:sldChg>
      <pc:sldChg chg="addSp modSp mod setBg">
        <pc:chgData name="Karen Withers" userId="efe49cce-92b4-458b-a7aa-c895a1ac09fe" providerId="ADAL" clId="{143E42D0-64F1-4E74-9C34-FE71D139410C}" dt="2023-10-10T14:34:56.246" v="60"/>
        <pc:sldMkLst>
          <pc:docMk/>
          <pc:sldMk cId="1556138906" sldId="257"/>
        </pc:sldMkLst>
        <pc:spChg chg="mod">
          <ac:chgData name="Karen Withers" userId="efe49cce-92b4-458b-a7aa-c895a1ac09fe" providerId="ADAL" clId="{143E42D0-64F1-4E74-9C34-FE71D139410C}" dt="2023-10-10T14:34:27.534" v="58" actId="20577"/>
          <ac:spMkLst>
            <pc:docMk/>
            <pc:sldMk cId="1556138906" sldId="257"/>
            <ac:spMk id="2" creationId="{00000000-0000-0000-0000-000000000000}"/>
          </ac:spMkLst>
        </pc:spChg>
        <pc:spChg chg="mod">
          <ac:chgData name="Karen Withers" userId="efe49cce-92b4-458b-a7aa-c895a1ac09fe" providerId="ADAL" clId="{143E42D0-64F1-4E74-9C34-FE71D139410C}" dt="2023-10-10T14:34:56.246" v="60"/>
          <ac:spMkLst>
            <pc:docMk/>
            <pc:sldMk cId="1556138906" sldId="257"/>
            <ac:spMk id="3" creationId="{00000000-0000-0000-0000-000000000000}"/>
          </ac:spMkLst>
        </pc:spChg>
        <pc:spChg chg="add">
          <ac:chgData name="Karen Withers" userId="efe49cce-92b4-458b-a7aa-c895a1ac09fe" providerId="ADAL" clId="{143E42D0-64F1-4E74-9C34-FE71D139410C}" dt="2023-10-10T14:30:42.448" v="28" actId="26606"/>
          <ac:spMkLst>
            <pc:docMk/>
            <pc:sldMk cId="1556138906" sldId="257"/>
            <ac:spMk id="8" creationId="{5DB23C2B-2054-4D8B-9E98-9190F8E05EAD}"/>
          </ac:spMkLst>
        </pc:spChg>
        <pc:spChg chg="add">
          <ac:chgData name="Karen Withers" userId="efe49cce-92b4-458b-a7aa-c895a1ac09fe" providerId="ADAL" clId="{143E42D0-64F1-4E74-9C34-FE71D139410C}" dt="2023-10-10T14:30:42.448" v="28" actId="26606"/>
          <ac:spMkLst>
            <pc:docMk/>
            <pc:sldMk cId="1556138906" sldId="257"/>
            <ac:spMk id="10" creationId="{8797B5BC-9873-45F9-97D6-298FB5AF08FF}"/>
          </ac:spMkLst>
        </pc:spChg>
        <pc:spChg chg="add">
          <ac:chgData name="Karen Withers" userId="efe49cce-92b4-458b-a7aa-c895a1ac09fe" providerId="ADAL" clId="{143E42D0-64F1-4E74-9C34-FE71D139410C}" dt="2023-10-10T14:30:42.448" v="28" actId="26606"/>
          <ac:spMkLst>
            <pc:docMk/>
            <pc:sldMk cId="1556138906" sldId="257"/>
            <ac:spMk id="12" creationId="{665C2FCD-09A4-4B4B-AA73-F330DFE91799}"/>
          </ac:spMkLst>
        </pc:spChg>
      </pc:sldChg>
      <pc:sldChg chg="addSp modSp mod setBg">
        <pc:chgData name="Karen Withers" userId="efe49cce-92b4-458b-a7aa-c895a1ac09fe" providerId="ADAL" clId="{143E42D0-64F1-4E74-9C34-FE71D139410C}" dt="2023-10-10T15:54:18.123" v="1204" actId="26606"/>
        <pc:sldMkLst>
          <pc:docMk/>
          <pc:sldMk cId="1984257464" sldId="258"/>
        </pc:sldMkLst>
        <pc:spChg chg="mod">
          <ac:chgData name="Karen Withers" userId="efe49cce-92b4-458b-a7aa-c895a1ac09fe" providerId="ADAL" clId="{143E42D0-64F1-4E74-9C34-FE71D139410C}" dt="2023-10-10T15:54:18.123" v="1204" actId="26606"/>
          <ac:spMkLst>
            <pc:docMk/>
            <pc:sldMk cId="1984257464" sldId="258"/>
            <ac:spMk id="2" creationId="{00000000-0000-0000-0000-000000000000}"/>
          </ac:spMkLst>
        </pc:spChg>
        <pc:spChg chg="mod">
          <ac:chgData name="Karen Withers" userId="efe49cce-92b4-458b-a7aa-c895a1ac09fe" providerId="ADAL" clId="{143E42D0-64F1-4E74-9C34-FE71D139410C}" dt="2023-10-10T15:54:18.123" v="1204" actId="26606"/>
          <ac:spMkLst>
            <pc:docMk/>
            <pc:sldMk cId="1984257464" sldId="258"/>
            <ac:spMk id="3" creationId="{00000000-0000-0000-0000-000000000000}"/>
          </ac:spMkLst>
        </pc:spChg>
        <pc:spChg chg="add">
          <ac:chgData name="Karen Withers" userId="efe49cce-92b4-458b-a7aa-c895a1ac09fe" providerId="ADAL" clId="{143E42D0-64F1-4E74-9C34-FE71D139410C}" dt="2023-10-10T15:54:18.123" v="1204" actId="26606"/>
          <ac:spMkLst>
            <pc:docMk/>
            <pc:sldMk cId="1984257464" sldId="258"/>
            <ac:spMk id="8" creationId="{5DB23C2B-2054-4D8B-9E98-9190F8E05EAD}"/>
          </ac:spMkLst>
        </pc:spChg>
        <pc:spChg chg="add">
          <ac:chgData name="Karen Withers" userId="efe49cce-92b4-458b-a7aa-c895a1ac09fe" providerId="ADAL" clId="{143E42D0-64F1-4E74-9C34-FE71D139410C}" dt="2023-10-10T15:54:18.123" v="1204" actId="26606"/>
          <ac:spMkLst>
            <pc:docMk/>
            <pc:sldMk cId="1984257464" sldId="258"/>
            <ac:spMk id="10" creationId="{8797B5BC-9873-45F9-97D6-298FB5AF08FF}"/>
          </ac:spMkLst>
        </pc:spChg>
        <pc:spChg chg="add">
          <ac:chgData name="Karen Withers" userId="efe49cce-92b4-458b-a7aa-c895a1ac09fe" providerId="ADAL" clId="{143E42D0-64F1-4E74-9C34-FE71D139410C}" dt="2023-10-10T15:54:18.123" v="1204" actId="26606"/>
          <ac:spMkLst>
            <pc:docMk/>
            <pc:sldMk cId="1984257464" sldId="258"/>
            <ac:spMk id="12" creationId="{665C2FCD-09A4-4B4B-AA73-F330DFE91799}"/>
          </ac:spMkLst>
        </pc:spChg>
      </pc:sldChg>
      <pc:sldChg chg="addSp delSp modSp mod setBg">
        <pc:chgData name="Karen Withers" userId="efe49cce-92b4-458b-a7aa-c895a1ac09fe" providerId="ADAL" clId="{143E42D0-64F1-4E74-9C34-FE71D139410C}" dt="2023-10-10T15:54:21.044" v="1205" actId="26606"/>
        <pc:sldMkLst>
          <pc:docMk/>
          <pc:sldMk cId="2581982320" sldId="259"/>
        </pc:sldMkLst>
        <pc:spChg chg="mod">
          <ac:chgData name="Karen Withers" userId="efe49cce-92b4-458b-a7aa-c895a1ac09fe" providerId="ADAL" clId="{143E42D0-64F1-4E74-9C34-FE71D139410C}" dt="2023-10-10T15:54:21.044" v="1205" actId="26606"/>
          <ac:spMkLst>
            <pc:docMk/>
            <pc:sldMk cId="2581982320" sldId="259"/>
            <ac:spMk id="2" creationId="{00000000-0000-0000-0000-000000000000}"/>
          </ac:spMkLst>
        </pc:spChg>
        <pc:spChg chg="mod">
          <ac:chgData name="Karen Withers" userId="efe49cce-92b4-458b-a7aa-c895a1ac09fe" providerId="ADAL" clId="{143E42D0-64F1-4E74-9C34-FE71D139410C}" dt="2023-10-10T15:54:21.044" v="1205" actId="26606"/>
          <ac:spMkLst>
            <pc:docMk/>
            <pc:sldMk cId="2581982320" sldId="259"/>
            <ac:spMk id="3" creationId="{00000000-0000-0000-0000-000000000000}"/>
          </ac:spMkLst>
        </pc:spChg>
        <pc:spChg chg="add">
          <ac:chgData name="Karen Withers" userId="efe49cce-92b4-458b-a7aa-c895a1ac09fe" providerId="ADAL" clId="{143E42D0-64F1-4E74-9C34-FE71D139410C}" dt="2023-10-10T15:54:21.044" v="1205" actId="26606"/>
          <ac:spMkLst>
            <pc:docMk/>
            <pc:sldMk cId="2581982320" sldId="259"/>
            <ac:spMk id="8" creationId="{5DB23C2B-2054-4D8B-9E98-9190F8E05EAD}"/>
          </ac:spMkLst>
        </pc:spChg>
        <pc:spChg chg="add">
          <ac:chgData name="Karen Withers" userId="efe49cce-92b4-458b-a7aa-c895a1ac09fe" providerId="ADAL" clId="{143E42D0-64F1-4E74-9C34-FE71D139410C}" dt="2023-10-10T15:54:21.044" v="1205" actId="26606"/>
          <ac:spMkLst>
            <pc:docMk/>
            <pc:sldMk cId="2581982320" sldId="259"/>
            <ac:spMk id="10" creationId="{8797B5BC-9873-45F9-97D6-298FB5AF08FF}"/>
          </ac:spMkLst>
        </pc:spChg>
        <pc:spChg chg="add">
          <ac:chgData name="Karen Withers" userId="efe49cce-92b4-458b-a7aa-c895a1ac09fe" providerId="ADAL" clId="{143E42D0-64F1-4E74-9C34-FE71D139410C}" dt="2023-10-10T15:54:21.044" v="1205" actId="26606"/>
          <ac:spMkLst>
            <pc:docMk/>
            <pc:sldMk cId="2581982320" sldId="259"/>
            <ac:spMk id="12" creationId="{665C2FCD-09A4-4B4B-AA73-F330DFE91799}"/>
          </ac:spMkLst>
        </pc:spChg>
        <pc:picChg chg="add del">
          <ac:chgData name="Karen Withers" userId="efe49cce-92b4-458b-a7aa-c895a1ac09fe" providerId="ADAL" clId="{143E42D0-64F1-4E74-9C34-FE71D139410C}" dt="2023-10-10T14:50:49.942" v="651" actId="22"/>
          <ac:picMkLst>
            <pc:docMk/>
            <pc:sldMk cId="2581982320" sldId="259"/>
            <ac:picMk id="5" creationId="{B471398E-12EF-264E-24FC-0441DDE5AB89}"/>
          </ac:picMkLst>
        </pc:picChg>
      </pc:sldChg>
      <pc:sldChg chg="addSp modSp mod setBg">
        <pc:chgData name="Karen Withers" userId="efe49cce-92b4-458b-a7aa-c895a1ac09fe" providerId="ADAL" clId="{143E42D0-64F1-4E74-9C34-FE71D139410C}" dt="2023-10-10T15:54:24.381" v="1206" actId="26606"/>
        <pc:sldMkLst>
          <pc:docMk/>
          <pc:sldMk cId="1088979060" sldId="260"/>
        </pc:sldMkLst>
        <pc:spChg chg="mod">
          <ac:chgData name="Karen Withers" userId="efe49cce-92b4-458b-a7aa-c895a1ac09fe" providerId="ADAL" clId="{143E42D0-64F1-4E74-9C34-FE71D139410C}" dt="2023-10-10T15:54:24.381" v="1206" actId="26606"/>
          <ac:spMkLst>
            <pc:docMk/>
            <pc:sldMk cId="1088979060" sldId="260"/>
            <ac:spMk id="2" creationId="{00000000-0000-0000-0000-000000000000}"/>
          </ac:spMkLst>
        </pc:spChg>
        <pc:spChg chg="mod">
          <ac:chgData name="Karen Withers" userId="efe49cce-92b4-458b-a7aa-c895a1ac09fe" providerId="ADAL" clId="{143E42D0-64F1-4E74-9C34-FE71D139410C}" dt="2023-10-10T15:54:24.381" v="1206" actId="26606"/>
          <ac:spMkLst>
            <pc:docMk/>
            <pc:sldMk cId="1088979060" sldId="260"/>
            <ac:spMk id="3" creationId="{00000000-0000-0000-0000-000000000000}"/>
          </ac:spMkLst>
        </pc:spChg>
        <pc:spChg chg="add">
          <ac:chgData name="Karen Withers" userId="efe49cce-92b4-458b-a7aa-c895a1ac09fe" providerId="ADAL" clId="{143E42D0-64F1-4E74-9C34-FE71D139410C}" dt="2023-10-10T15:54:24.381" v="1206" actId="26606"/>
          <ac:spMkLst>
            <pc:docMk/>
            <pc:sldMk cId="1088979060" sldId="260"/>
            <ac:spMk id="8" creationId="{5DB23C2B-2054-4D8B-9E98-9190F8E05EAD}"/>
          </ac:spMkLst>
        </pc:spChg>
        <pc:spChg chg="add">
          <ac:chgData name="Karen Withers" userId="efe49cce-92b4-458b-a7aa-c895a1ac09fe" providerId="ADAL" clId="{143E42D0-64F1-4E74-9C34-FE71D139410C}" dt="2023-10-10T15:54:24.381" v="1206" actId="26606"/>
          <ac:spMkLst>
            <pc:docMk/>
            <pc:sldMk cId="1088979060" sldId="260"/>
            <ac:spMk id="10" creationId="{8797B5BC-9873-45F9-97D6-298FB5AF08FF}"/>
          </ac:spMkLst>
        </pc:spChg>
        <pc:spChg chg="add">
          <ac:chgData name="Karen Withers" userId="efe49cce-92b4-458b-a7aa-c895a1ac09fe" providerId="ADAL" clId="{143E42D0-64F1-4E74-9C34-FE71D139410C}" dt="2023-10-10T15:54:24.381" v="1206" actId="26606"/>
          <ac:spMkLst>
            <pc:docMk/>
            <pc:sldMk cId="1088979060" sldId="260"/>
            <ac:spMk id="12" creationId="{665C2FCD-09A4-4B4B-AA73-F330DFE91799}"/>
          </ac:spMkLst>
        </pc:spChg>
      </pc:sldChg>
      <pc:sldChg chg="del">
        <pc:chgData name="Karen Withers" userId="efe49cce-92b4-458b-a7aa-c895a1ac09fe" providerId="ADAL" clId="{143E42D0-64F1-4E74-9C34-FE71D139410C}" dt="2023-10-10T14:53:52.346" v="774" actId="2696"/>
        <pc:sldMkLst>
          <pc:docMk/>
          <pc:sldMk cId="1740020804" sldId="261"/>
        </pc:sldMkLst>
      </pc:sldChg>
      <pc:sldChg chg="del">
        <pc:chgData name="Karen Withers" userId="efe49cce-92b4-458b-a7aa-c895a1ac09fe" providerId="ADAL" clId="{143E42D0-64F1-4E74-9C34-FE71D139410C}" dt="2023-10-10T14:53:56.846" v="775" actId="2696"/>
        <pc:sldMkLst>
          <pc:docMk/>
          <pc:sldMk cId="2742520200" sldId="262"/>
        </pc:sldMkLst>
      </pc:sldChg>
      <pc:sldChg chg="del">
        <pc:chgData name="Karen Withers" userId="efe49cce-92b4-458b-a7aa-c895a1ac09fe" providerId="ADAL" clId="{143E42D0-64F1-4E74-9C34-FE71D139410C}" dt="2023-10-10T14:53:58.184" v="776" actId="2696"/>
        <pc:sldMkLst>
          <pc:docMk/>
          <pc:sldMk cId="2680335714" sldId="263"/>
        </pc:sldMkLst>
      </pc:sldChg>
      <pc:sldChg chg="del">
        <pc:chgData name="Karen Withers" userId="efe49cce-92b4-458b-a7aa-c895a1ac09fe" providerId="ADAL" clId="{143E42D0-64F1-4E74-9C34-FE71D139410C}" dt="2023-10-10T14:54:03.340" v="778" actId="2696"/>
        <pc:sldMkLst>
          <pc:docMk/>
          <pc:sldMk cId="644751107" sldId="264"/>
        </pc:sldMkLst>
      </pc:sldChg>
      <pc:sldChg chg="del">
        <pc:chgData name="Karen Withers" userId="efe49cce-92b4-458b-a7aa-c895a1ac09fe" providerId="ADAL" clId="{143E42D0-64F1-4E74-9C34-FE71D139410C}" dt="2023-10-10T14:54:04.462" v="779" actId="2696"/>
        <pc:sldMkLst>
          <pc:docMk/>
          <pc:sldMk cId="2269897749" sldId="265"/>
        </pc:sldMkLst>
      </pc:sldChg>
      <pc:sldChg chg="addSp modSp mod setBg">
        <pc:chgData name="Karen Withers" userId="efe49cce-92b4-458b-a7aa-c895a1ac09fe" providerId="ADAL" clId="{143E42D0-64F1-4E74-9C34-FE71D139410C}" dt="2023-10-10T15:54:28.593" v="1207" actId="26606"/>
        <pc:sldMkLst>
          <pc:docMk/>
          <pc:sldMk cId="59691565" sldId="266"/>
        </pc:sldMkLst>
        <pc:spChg chg="mod">
          <ac:chgData name="Karen Withers" userId="efe49cce-92b4-458b-a7aa-c895a1ac09fe" providerId="ADAL" clId="{143E42D0-64F1-4E74-9C34-FE71D139410C}" dt="2023-10-10T15:54:28.593" v="1207" actId="26606"/>
          <ac:spMkLst>
            <pc:docMk/>
            <pc:sldMk cId="59691565" sldId="266"/>
            <ac:spMk id="2" creationId="{00000000-0000-0000-0000-000000000000}"/>
          </ac:spMkLst>
        </pc:spChg>
        <pc:spChg chg="mod">
          <ac:chgData name="Karen Withers" userId="efe49cce-92b4-458b-a7aa-c895a1ac09fe" providerId="ADAL" clId="{143E42D0-64F1-4E74-9C34-FE71D139410C}" dt="2023-10-10T15:54:28.593" v="1207" actId="26606"/>
          <ac:spMkLst>
            <pc:docMk/>
            <pc:sldMk cId="59691565" sldId="266"/>
            <ac:spMk id="3" creationId="{00000000-0000-0000-0000-000000000000}"/>
          </ac:spMkLst>
        </pc:spChg>
        <pc:spChg chg="add">
          <ac:chgData name="Karen Withers" userId="efe49cce-92b4-458b-a7aa-c895a1ac09fe" providerId="ADAL" clId="{143E42D0-64F1-4E74-9C34-FE71D139410C}" dt="2023-10-10T15:54:28.593" v="1207" actId="26606"/>
          <ac:spMkLst>
            <pc:docMk/>
            <pc:sldMk cId="59691565" sldId="266"/>
            <ac:spMk id="8" creationId="{5DB23C2B-2054-4D8B-9E98-9190F8E05EAD}"/>
          </ac:spMkLst>
        </pc:spChg>
        <pc:spChg chg="add">
          <ac:chgData name="Karen Withers" userId="efe49cce-92b4-458b-a7aa-c895a1ac09fe" providerId="ADAL" clId="{143E42D0-64F1-4E74-9C34-FE71D139410C}" dt="2023-10-10T15:54:28.593" v="1207" actId="26606"/>
          <ac:spMkLst>
            <pc:docMk/>
            <pc:sldMk cId="59691565" sldId="266"/>
            <ac:spMk id="10" creationId="{8797B5BC-9873-45F9-97D6-298FB5AF08FF}"/>
          </ac:spMkLst>
        </pc:spChg>
        <pc:spChg chg="add">
          <ac:chgData name="Karen Withers" userId="efe49cce-92b4-458b-a7aa-c895a1ac09fe" providerId="ADAL" clId="{143E42D0-64F1-4E74-9C34-FE71D139410C}" dt="2023-10-10T15:54:28.593" v="1207" actId="26606"/>
          <ac:spMkLst>
            <pc:docMk/>
            <pc:sldMk cId="59691565" sldId="266"/>
            <ac:spMk id="12" creationId="{665C2FCD-09A4-4B4B-AA73-F330DFE91799}"/>
          </ac:spMkLst>
        </pc:spChg>
      </pc:sldChg>
      <pc:sldChg chg="del">
        <pc:chgData name="Karen Withers" userId="efe49cce-92b4-458b-a7aa-c895a1ac09fe" providerId="ADAL" clId="{143E42D0-64F1-4E74-9C34-FE71D139410C}" dt="2023-10-10T14:54:02.348" v="777" actId="2696"/>
        <pc:sldMkLst>
          <pc:docMk/>
          <pc:sldMk cId="2747592633" sldId="267"/>
        </pc:sldMkLst>
      </pc:sldChg>
      <pc:sldChg chg="addSp modSp new mod setBg">
        <pc:chgData name="Karen Withers" userId="efe49cce-92b4-458b-a7aa-c895a1ac09fe" providerId="ADAL" clId="{143E42D0-64F1-4E74-9C34-FE71D139410C}" dt="2023-10-10T14:45:53.727" v="292" actId="20577"/>
        <pc:sldMkLst>
          <pc:docMk/>
          <pc:sldMk cId="2607366745" sldId="268"/>
        </pc:sldMkLst>
        <pc:spChg chg="mod">
          <ac:chgData name="Karen Withers" userId="efe49cce-92b4-458b-a7aa-c895a1ac09fe" providerId="ADAL" clId="{143E42D0-64F1-4E74-9C34-FE71D139410C}" dt="2023-10-10T14:45:22.928" v="289" actId="26606"/>
          <ac:spMkLst>
            <pc:docMk/>
            <pc:sldMk cId="2607366745" sldId="268"/>
            <ac:spMk id="2" creationId="{B34DE5FC-6F01-9AC4-FA68-86CF186DF400}"/>
          </ac:spMkLst>
        </pc:spChg>
        <pc:spChg chg="mod">
          <ac:chgData name="Karen Withers" userId="efe49cce-92b4-458b-a7aa-c895a1ac09fe" providerId="ADAL" clId="{143E42D0-64F1-4E74-9C34-FE71D139410C}" dt="2023-10-10T14:45:53.727" v="292" actId="20577"/>
          <ac:spMkLst>
            <pc:docMk/>
            <pc:sldMk cId="2607366745" sldId="268"/>
            <ac:spMk id="3" creationId="{3C69343B-56DC-CA5D-8014-22501C53E010}"/>
          </ac:spMkLst>
        </pc:spChg>
        <pc:spChg chg="add">
          <ac:chgData name="Karen Withers" userId="efe49cce-92b4-458b-a7aa-c895a1ac09fe" providerId="ADAL" clId="{143E42D0-64F1-4E74-9C34-FE71D139410C}" dt="2023-10-10T14:45:22.928" v="289" actId="26606"/>
          <ac:spMkLst>
            <pc:docMk/>
            <pc:sldMk cId="2607366745" sldId="268"/>
            <ac:spMk id="8" creationId="{5DB23C2B-2054-4D8B-9E98-9190F8E05EAD}"/>
          </ac:spMkLst>
        </pc:spChg>
        <pc:spChg chg="add">
          <ac:chgData name="Karen Withers" userId="efe49cce-92b4-458b-a7aa-c895a1ac09fe" providerId="ADAL" clId="{143E42D0-64F1-4E74-9C34-FE71D139410C}" dt="2023-10-10T14:45:22.928" v="289" actId="26606"/>
          <ac:spMkLst>
            <pc:docMk/>
            <pc:sldMk cId="2607366745" sldId="268"/>
            <ac:spMk id="10" creationId="{8797B5BC-9873-45F9-97D6-298FB5AF08FF}"/>
          </ac:spMkLst>
        </pc:spChg>
        <pc:spChg chg="add">
          <ac:chgData name="Karen Withers" userId="efe49cce-92b4-458b-a7aa-c895a1ac09fe" providerId="ADAL" clId="{143E42D0-64F1-4E74-9C34-FE71D139410C}" dt="2023-10-10T14:45:22.928" v="289" actId="26606"/>
          <ac:spMkLst>
            <pc:docMk/>
            <pc:sldMk cId="2607366745" sldId="268"/>
            <ac:spMk id="12" creationId="{665C2FCD-09A4-4B4B-AA73-F330DFE91799}"/>
          </ac:spMkLst>
        </pc:spChg>
      </pc:sldChg>
    </pc:docChg>
  </pc:docChgLst>
  <pc:docChgLst>
    <pc:chgData name="Karen Withers" userId="efe49cce-92b4-458b-a7aa-c895a1ac09fe" providerId="ADAL" clId="{290F13C2-C282-4B66-A0AE-65A8B59D5F29}"/>
    <pc:docChg chg="undo custSel modSld">
      <pc:chgData name="Karen Withers" userId="efe49cce-92b4-458b-a7aa-c895a1ac09fe" providerId="ADAL" clId="{290F13C2-C282-4B66-A0AE-65A8B59D5F29}" dt="2024-01-08T08:56:28.231" v="17" actId="20577"/>
      <pc:docMkLst>
        <pc:docMk/>
      </pc:docMkLst>
      <pc:sldChg chg="modSp mod">
        <pc:chgData name="Karen Withers" userId="efe49cce-92b4-458b-a7aa-c895a1ac09fe" providerId="ADAL" clId="{290F13C2-C282-4B66-A0AE-65A8B59D5F29}" dt="2024-01-08T08:56:28.231" v="17" actId="20577"/>
        <pc:sldMkLst>
          <pc:docMk/>
          <pc:sldMk cId="2607366745" sldId="268"/>
        </pc:sldMkLst>
        <pc:spChg chg="mod">
          <ac:chgData name="Karen Withers" userId="efe49cce-92b4-458b-a7aa-c895a1ac09fe" providerId="ADAL" clId="{290F13C2-C282-4B66-A0AE-65A8B59D5F29}" dt="2024-01-08T08:56:28.231" v="17" actId="20577"/>
          <ac:spMkLst>
            <pc:docMk/>
            <pc:sldMk cId="2607366745" sldId="268"/>
            <ac:spMk id="3" creationId="{3C69343B-56DC-CA5D-8014-22501C53E01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A8CEF6-C342-4B51-B1D6-C324273C6955}" type="datetimeFigureOut">
              <a:rPr lang="en-GB" smtClean="0"/>
              <a:t>08/01/2024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FF400A-118C-4F0F-8175-649518828AAB}" type="slidenum">
              <a:rPr lang="en-GB" smtClean="0"/>
              <a:t>‹#›</a:t>
            </a:fld>
            <a:endParaRPr lang="en-GB"/>
          </a:p>
        </p:txBody>
      </p:sp>
    </p:spTree>
    <p:extLst>
      <p:ext uri="{BB962C8B-B14F-4D97-AF65-F5344CB8AC3E}">
        <p14:creationId xmlns:p14="http://schemas.microsoft.com/office/powerpoint/2010/main" val="606642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Priority Services Register allows customers who need extra support or additional services, such as different bill “ If the person you care for has a disability, illness or is above state pension age you can apply to your energy providers to be added to the priority services register What other help can I get as a </a:t>
            </a:r>
            <a:r>
              <a:rPr lang="en-US" dirty="0" err="1"/>
              <a:t>carer</a:t>
            </a:r>
            <a:r>
              <a:rPr lang="en-US" dirty="0"/>
              <a:t>? formats like Braille or advanced warning when there’s a planned interruption of power supply. If the person you care for has a disability, illness or is above state pension age you can apply to your energy providers to be added to the priority services register. Warm Home Discount Scheme The Warm Home Discount scheme offers a one off payment towards the energy bills of households that need it most. The discount is provided to eligible customers as a payment credited to their energy account, or as a credit on their prepayment card or key, during the winter. If you are in receipt of pension credit or in receipt of a low income then you may qualify, please contact your energy supplier for further information. </a:t>
            </a:r>
            <a:endParaRPr lang="en-GB" dirty="0"/>
          </a:p>
        </p:txBody>
      </p:sp>
      <p:sp>
        <p:nvSpPr>
          <p:cNvPr id="4" name="Slide Number Placeholder 3"/>
          <p:cNvSpPr>
            <a:spLocks noGrp="1"/>
          </p:cNvSpPr>
          <p:nvPr>
            <p:ph type="sldNum" sz="quarter" idx="10"/>
          </p:nvPr>
        </p:nvSpPr>
        <p:spPr/>
        <p:txBody>
          <a:bodyPr/>
          <a:lstStyle/>
          <a:p>
            <a:fld id="{BEFF400A-118C-4F0F-8175-649518828AAB}" type="slidenum">
              <a:rPr lang="en-GB" smtClean="0"/>
              <a:t>7</a:t>
            </a:fld>
            <a:endParaRPr lang="en-GB"/>
          </a:p>
        </p:txBody>
      </p:sp>
    </p:spTree>
    <p:extLst>
      <p:ext uri="{BB962C8B-B14F-4D97-AF65-F5344CB8AC3E}">
        <p14:creationId xmlns:p14="http://schemas.microsoft.com/office/powerpoint/2010/main" val="4262207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C22EE5E-E54E-4B1C-8023-DEA2ED2F25ED}" type="datetimeFigureOut">
              <a:rPr lang="en-GB" smtClean="0"/>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1570779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22EE5E-E54E-4B1C-8023-DEA2ED2F25ED}" type="datetimeFigureOut">
              <a:rPr lang="en-GB" smtClean="0"/>
              <a:t>08/01/2024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4162694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22EE5E-E54E-4B1C-8023-DEA2ED2F25ED}" type="datetimeFigureOut">
              <a:rPr lang="en-GB" smtClean="0"/>
              <a:t>08/01/2024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992010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22EE5E-E54E-4B1C-8023-DEA2ED2F25ED}" type="datetimeFigureOut">
              <a:rPr lang="en-GB" smtClean="0"/>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672366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22EE5E-E54E-4B1C-8023-DEA2ED2F25ED}" type="datetimeFigureOut">
              <a:rPr lang="en-GB" smtClean="0"/>
              <a:t>08/01/2024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90953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C22EE5E-E54E-4B1C-8023-DEA2ED2F25ED}" type="datetimeFigureOut">
              <a:rPr lang="en-GB" smtClean="0"/>
              <a:t>08/01/2024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775561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7C22EE5E-E54E-4B1C-8023-DEA2ED2F25ED}" type="datetimeFigureOut">
              <a:rPr lang="en-GB" smtClean="0"/>
              <a:t>08/01/2024</a:t>
            </a:fld>
            <a:endParaRPr lang="en-GB"/>
          </a:p>
        </p:txBody>
      </p:sp>
      <p:sp>
        <p:nvSpPr>
          <p:cNvPr id="11" name="Footer Placeholder 10"/>
          <p:cNvSpPr>
            <a:spLocks noGrp="1"/>
          </p:cNvSpPr>
          <p:nvPr>
            <p:ph type="ftr" sz="quarter" idx="11"/>
          </p:nvPr>
        </p:nvSpPr>
        <p:spPr/>
        <p:txBody>
          <a:bodyPr/>
          <a:lstStyle/>
          <a:p>
            <a:endParaRPr lang="en-GB"/>
          </a:p>
        </p:txBody>
      </p:sp>
      <p:sp>
        <p:nvSpPr>
          <p:cNvPr id="12" name="Slide Number Placeholder 11"/>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2960464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7C22EE5E-E54E-4B1C-8023-DEA2ED2F25ED}" type="datetimeFigureOut">
              <a:rPr lang="en-GB" smtClean="0"/>
              <a:t>08/01/2024</a:t>
            </a:fld>
            <a:endParaRPr lang="en-GB"/>
          </a:p>
        </p:txBody>
      </p:sp>
      <p:sp>
        <p:nvSpPr>
          <p:cNvPr id="7" name="Footer Placeholder 6"/>
          <p:cNvSpPr>
            <a:spLocks noGrp="1"/>
          </p:cNvSpPr>
          <p:nvPr>
            <p:ph type="ftr" sz="quarter" idx="11"/>
          </p:nvPr>
        </p:nvSpPr>
        <p:spPr/>
        <p:txBody>
          <a:bodyPr/>
          <a:lstStyle/>
          <a:p>
            <a:endParaRPr lang="en-GB"/>
          </a:p>
        </p:txBody>
      </p:sp>
      <p:sp>
        <p:nvSpPr>
          <p:cNvPr id="8" name="Slide Number Placeholder 7"/>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37993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C22EE5E-E54E-4B1C-8023-DEA2ED2F25ED}" type="datetimeFigureOut">
              <a:rPr lang="en-GB" smtClean="0"/>
              <a:t>08/01/2024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142984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7C22EE5E-E54E-4B1C-8023-DEA2ED2F25ED}" type="datetimeFigureOut">
              <a:rPr lang="en-GB" smtClean="0"/>
              <a:t>08/01/2024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412327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7C22EE5E-E54E-4B1C-8023-DEA2ED2F25ED}" type="datetimeFigureOut">
              <a:rPr lang="en-GB" smtClean="0"/>
              <a:t>08/01/2024</a:t>
            </a:fld>
            <a:endParaRPr lang="en-GB"/>
          </a:p>
        </p:txBody>
      </p:sp>
      <p:sp>
        <p:nvSpPr>
          <p:cNvPr id="9" name="Footer Placeholder 8"/>
          <p:cNvSpPr>
            <a:spLocks noGrp="1"/>
          </p:cNvSpPr>
          <p:nvPr>
            <p:ph type="ftr" sz="quarter" idx="11"/>
          </p:nvPr>
        </p:nvSpPr>
        <p:spPr>
          <a:xfrm>
            <a:off x="3499101" y="6356350"/>
            <a:ext cx="5911517" cy="365125"/>
          </a:xfrm>
        </p:spPr>
        <p:txBody>
          <a:bodyPr/>
          <a:lstStyle/>
          <a:p>
            <a:endParaRPr lang="en-GB"/>
          </a:p>
        </p:txBody>
      </p:sp>
      <p:sp>
        <p:nvSpPr>
          <p:cNvPr id="10" name="Slide Number Placeholder 9"/>
          <p:cNvSpPr>
            <a:spLocks noGrp="1"/>
          </p:cNvSpPr>
          <p:nvPr>
            <p:ph type="sldNum" sz="quarter" idx="12"/>
          </p:nvPr>
        </p:nvSpPr>
        <p:spPr/>
        <p:txBody>
          <a:bodyPr/>
          <a:lstStyle/>
          <a:p>
            <a:fld id="{19606193-7553-4FFD-B16C-F56AC7497D43}" type="slidenum">
              <a:rPr lang="en-GB" smtClean="0"/>
              <a:t>‹#›</a:t>
            </a:fld>
            <a:endParaRPr lang="en-GB"/>
          </a:p>
        </p:txBody>
      </p:sp>
    </p:spTree>
    <p:extLst>
      <p:ext uri="{BB962C8B-B14F-4D97-AF65-F5344CB8AC3E}">
        <p14:creationId xmlns:p14="http://schemas.microsoft.com/office/powerpoint/2010/main" val="2665806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7C22EE5E-E54E-4B1C-8023-DEA2ED2F25ED}" type="datetimeFigureOut">
              <a:rPr lang="en-GB" smtClean="0"/>
              <a:t>08/01/2024</a:t>
            </a:fld>
            <a:endParaRPr lang="en-GB"/>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19606193-7553-4FFD-B16C-F56AC7497D43}" type="slidenum">
              <a:rPr lang="en-GB" smtClean="0"/>
              <a:t>‹#›</a:t>
            </a:fld>
            <a:endParaRPr lang="en-GB"/>
          </a:p>
        </p:txBody>
      </p:sp>
    </p:spTree>
    <p:extLst>
      <p:ext uri="{BB962C8B-B14F-4D97-AF65-F5344CB8AC3E}">
        <p14:creationId xmlns:p14="http://schemas.microsoft.com/office/powerpoint/2010/main" val="3437279188"/>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52" r:id="rId6"/>
    <p:sldLayoutId id="2147483753" r:id="rId7"/>
    <p:sldLayoutId id="2147483754" r:id="rId8"/>
    <p:sldLayoutId id="2147483755" r:id="rId9"/>
    <p:sldLayoutId id="2147483756" r:id="rId10"/>
    <p:sldLayoutId id="2147483757"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ealingcarers.org.u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info@ealingcarers.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9203ABB4-7E2A-4248-9FE7-4A419AFF2F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3126970D-C1E5-4FB1-84E8-86CB9CED1C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67639"/>
            <a:ext cx="11707367" cy="1852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ctrTitle"/>
          </p:nvPr>
        </p:nvSpPr>
        <p:spPr>
          <a:xfrm>
            <a:off x="1069848" y="4590661"/>
            <a:ext cx="10210862" cy="1065690"/>
          </a:xfrm>
        </p:spPr>
        <p:txBody>
          <a:bodyPr>
            <a:normAutofit/>
          </a:bodyPr>
          <a:lstStyle/>
          <a:p>
            <a:r>
              <a:rPr lang="en-GB" dirty="0"/>
              <a:t>Welcome to Ealing Carers</a:t>
            </a:r>
          </a:p>
        </p:txBody>
      </p:sp>
      <p:sp>
        <p:nvSpPr>
          <p:cNvPr id="3" name="Subtitle 2"/>
          <p:cNvSpPr>
            <a:spLocks noGrp="1"/>
          </p:cNvSpPr>
          <p:nvPr>
            <p:ph type="subTitle" idx="1"/>
          </p:nvPr>
        </p:nvSpPr>
        <p:spPr>
          <a:xfrm>
            <a:off x="1100014" y="5666792"/>
            <a:ext cx="10180696" cy="542592"/>
          </a:xfrm>
        </p:spPr>
        <p:txBody>
          <a:bodyPr>
            <a:normAutofit/>
          </a:bodyPr>
          <a:lstStyle/>
          <a:p>
            <a:endParaRPr lang="en-GB" dirty="0"/>
          </a:p>
        </p:txBody>
      </p:sp>
      <p:pic>
        <p:nvPicPr>
          <p:cNvPr id="6" name="Picture 5">
            <a:extLst>
              <a:ext uri="{FF2B5EF4-FFF2-40B4-BE49-F238E27FC236}">
                <a16:creationId xmlns:a16="http://schemas.microsoft.com/office/drawing/2014/main" id="{4C594F92-564A-BF6E-CD4D-8FAB3EDDC71F}"/>
              </a:ext>
            </a:extLst>
          </p:cNvPr>
          <p:cNvPicPr>
            <a:picLocks noChangeAspect="1"/>
          </p:cNvPicPr>
          <p:nvPr/>
        </p:nvPicPr>
        <p:blipFill rotWithShape="1">
          <a:blip r:embed="rId2"/>
          <a:srcRect t="29174" r="1" b="7441"/>
          <a:stretch/>
        </p:blipFill>
        <p:spPr>
          <a:xfrm>
            <a:off x="1069847" y="484633"/>
            <a:ext cx="10637520" cy="3556754"/>
          </a:xfrm>
          <a:prstGeom prst="rect">
            <a:avLst/>
          </a:prstGeom>
        </p:spPr>
      </p:pic>
    </p:spTree>
    <p:extLst>
      <p:ext uri="{BB962C8B-B14F-4D97-AF65-F5344CB8AC3E}">
        <p14:creationId xmlns:p14="http://schemas.microsoft.com/office/powerpoint/2010/main" val="673589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nodePh="1">
                                  <p:stCondLst>
                                    <p:cond delay="1500"/>
                                  </p:stCondLst>
                                  <p:endCondLst>
                                    <p:cond evt="begin" delay="0">
                                      <p:tn val="5"/>
                                    </p:cond>
                                  </p:end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a:extLst>
              <a:ext uri="{FF2B5EF4-FFF2-40B4-BE49-F238E27FC236}">
                <a16:creationId xmlns:a16="http://schemas.microsoft.com/office/drawing/2014/main" id="{B34DE5FC-6F01-9AC4-FA68-86CF186DF400}"/>
              </a:ext>
            </a:extLst>
          </p:cNvPr>
          <p:cNvSpPr>
            <a:spLocks noGrp="1"/>
          </p:cNvSpPr>
          <p:nvPr>
            <p:ph type="title"/>
          </p:nvPr>
        </p:nvSpPr>
        <p:spPr>
          <a:xfrm>
            <a:off x="494260" y="1683144"/>
            <a:ext cx="2774922" cy="3491712"/>
          </a:xfrm>
        </p:spPr>
        <p:txBody>
          <a:bodyPr>
            <a:normAutofit/>
          </a:bodyPr>
          <a:lstStyle/>
          <a:p>
            <a:r>
              <a:rPr lang="en-GB" dirty="0"/>
              <a:t>Who are Ealing Carers</a:t>
            </a:r>
          </a:p>
        </p:txBody>
      </p:sp>
      <p:sp>
        <p:nvSpPr>
          <p:cNvPr id="3" name="Content Placeholder 2">
            <a:extLst>
              <a:ext uri="{FF2B5EF4-FFF2-40B4-BE49-F238E27FC236}">
                <a16:creationId xmlns:a16="http://schemas.microsoft.com/office/drawing/2014/main" id="{3C69343B-56DC-CA5D-8014-22501C53E010}"/>
              </a:ext>
            </a:extLst>
          </p:cNvPr>
          <p:cNvSpPr>
            <a:spLocks noGrp="1"/>
          </p:cNvSpPr>
          <p:nvPr>
            <p:ph idx="1"/>
          </p:nvPr>
        </p:nvSpPr>
        <p:spPr>
          <a:xfrm>
            <a:off x="4361606" y="1683143"/>
            <a:ext cx="6627377" cy="3491713"/>
          </a:xfrm>
        </p:spPr>
        <p:txBody>
          <a:bodyPr>
            <a:normAutofit/>
          </a:bodyPr>
          <a:lstStyle/>
          <a:p>
            <a:r>
              <a:rPr lang="en-GB" dirty="0"/>
              <a:t>Ealing Carers is an independent charitable voluntary organisation and the lead carers support agency in Ealing </a:t>
            </a:r>
            <a:br>
              <a:rPr lang="en-GB" dirty="0"/>
            </a:br>
            <a:endParaRPr lang="en-GB" dirty="0"/>
          </a:p>
          <a:p>
            <a:r>
              <a:rPr lang="en-GB" dirty="0"/>
              <a:t>Our services are offered to anyone who </a:t>
            </a:r>
            <a:r>
              <a:rPr lang="en-GB"/>
              <a:t>provides unpaid care </a:t>
            </a:r>
            <a:r>
              <a:rPr lang="en-GB" dirty="0"/>
              <a:t>and support for people in the community who are ill, frail, disabled and disadvantaged in many ways.</a:t>
            </a:r>
          </a:p>
          <a:p>
            <a:endParaRPr lang="en-GB" dirty="0"/>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2607366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title"/>
          </p:nvPr>
        </p:nvSpPr>
        <p:spPr>
          <a:xfrm>
            <a:off x="494260" y="1683144"/>
            <a:ext cx="2774922" cy="3491712"/>
          </a:xfrm>
        </p:spPr>
        <p:txBody>
          <a:bodyPr>
            <a:normAutofit/>
          </a:bodyPr>
          <a:lstStyle/>
          <a:p>
            <a:r>
              <a:rPr lang="en-GB" dirty="0"/>
              <a:t>Who is a carer</a:t>
            </a:r>
          </a:p>
        </p:txBody>
      </p:sp>
      <p:sp>
        <p:nvSpPr>
          <p:cNvPr id="3" name="Content Placeholder 2"/>
          <p:cNvSpPr>
            <a:spLocks noGrp="1"/>
          </p:cNvSpPr>
          <p:nvPr>
            <p:ph idx="1"/>
          </p:nvPr>
        </p:nvSpPr>
        <p:spPr>
          <a:xfrm>
            <a:off x="4361606" y="1683143"/>
            <a:ext cx="6627377" cy="3491713"/>
          </a:xfrm>
        </p:spPr>
        <p:txBody>
          <a:bodyPr>
            <a:normAutofit/>
          </a:bodyPr>
          <a:lstStyle/>
          <a:p>
            <a:pPr marL="0" indent="0">
              <a:buNone/>
            </a:pPr>
            <a:r>
              <a:rPr lang="en-GB" sz="2000" dirty="0"/>
              <a:t>A carer is anyone who </a:t>
            </a:r>
            <a:r>
              <a:rPr lang="en-GB" sz="2000" b="1" dirty="0"/>
              <a:t>cares</a:t>
            </a:r>
            <a:r>
              <a:rPr lang="en-GB" sz="2000" dirty="0"/>
              <a:t>, </a:t>
            </a:r>
            <a:r>
              <a:rPr lang="en-GB" sz="2000" b="1" dirty="0"/>
              <a:t>unpaid</a:t>
            </a:r>
            <a:r>
              <a:rPr lang="en-GB" sz="2000" dirty="0"/>
              <a:t>, for a friend or family member who due to illness, disability, a mental health problem or an addiction and cannot cope without their support. </a:t>
            </a:r>
          </a:p>
          <a:p>
            <a:pPr marL="0" indent="0">
              <a:buNone/>
            </a:pPr>
            <a:endParaRPr lang="en-GB" dirty="0"/>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1556138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title"/>
          </p:nvPr>
        </p:nvSpPr>
        <p:spPr>
          <a:xfrm>
            <a:off x="494260" y="1683144"/>
            <a:ext cx="2774922" cy="3491712"/>
          </a:xfrm>
        </p:spPr>
        <p:txBody>
          <a:bodyPr>
            <a:normAutofit/>
          </a:bodyPr>
          <a:lstStyle/>
          <a:p>
            <a:r>
              <a:rPr lang="en-GB"/>
              <a:t>How can we support you</a:t>
            </a:r>
          </a:p>
        </p:txBody>
      </p:sp>
      <p:sp>
        <p:nvSpPr>
          <p:cNvPr id="3" name="Content Placeholder 2"/>
          <p:cNvSpPr>
            <a:spLocks noGrp="1"/>
          </p:cNvSpPr>
          <p:nvPr>
            <p:ph idx="1"/>
          </p:nvPr>
        </p:nvSpPr>
        <p:spPr>
          <a:xfrm>
            <a:off x="4361606" y="1683143"/>
            <a:ext cx="6627377" cy="3491713"/>
          </a:xfrm>
        </p:spPr>
        <p:txBody>
          <a:bodyPr>
            <a:normAutofit/>
          </a:bodyPr>
          <a:lstStyle/>
          <a:p>
            <a:r>
              <a:rPr lang="en-GB" sz="1700"/>
              <a:t>Practical Information and Advice</a:t>
            </a:r>
          </a:p>
          <a:p>
            <a:r>
              <a:rPr lang="en-GB" sz="1700"/>
              <a:t>Carer related welfare benefits advice</a:t>
            </a:r>
          </a:p>
          <a:p>
            <a:r>
              <a:rPr lang="en-GB" sz="1700"/>
              <a:t>Support to apply for benefits</a:t>
            </a:r>
          </a:p>
          <a:p>
            <a:r>
              <a:rPr lang="en-GB" sz="1700"/>
              <a:t>Emotional Support</a:t>
            </a:r>
          </a:p>
          <a:p>
            <a:r>
              <a:rPr lang="en-GB" sz="1700"/>
              <a:t>Emergency Plans and Carers cards</a:t>
            </a:r>
          </a:p>
          <a:p>
            <a:r>
              <a:rPr lang="en-GB" sz="1700"/>
              <a:t>Health &amp; Wellbeing activities</a:t>
            </a:r>
          </a:p>
          <a:p>
            <a:r>
              <a:rPr lang="en-GB" sz="1700"/>
              <a:t>Peer support Groups</a:t>
            </a:r>
          </a:p>
          <a:p>
            <a:r>
              <a:rPr lang="en-GB" sz="1700"/>
              <a:t>Massage and other therapies</a:t>
            </a:r>
          </a:p>
          <a:p>
            <a:r>
              <a:rPr lang="en-GB" sz="1700"/>
              <a:t>Carefree breaks</a:t>
            </a:r>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1984257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title"/>
          </p:nvPr>
        </p:nvSpPr>
        <p:spPr>
          <a:xfrm>
            <a:off x="494260" y="1683144"/>
            <a:ext cx="2774922" cy="3491712"/>
          </a:xfrm>
        </p:spPr>
        <p:txBody>
          <a:bodyPr>
            <a:normAutofit/>
          </a:bodyPr>
          <a:lstStyle/>
          <a:p>
            <a:r>
              <a:rPr lang="en-GB"/>
              <a:t>Current Activities</a:t>
            </a:r>
          </a:p>
        </p:txBody>
      </p:sp>
      <p:sp>
        <p:nvSpPr>
          <p:cNvPr id="3" name="Content Placeholder 2"/>
          <p:cNvSpPr>
            <a:spLocks noGrp="1"/>
          </p:cNvSpPr>
          <p:nvPr>
            <p:ph idx="1"/>
          </p:nvPr>
        </p:nvSpPr>
        <p:spPr>
          <a:xfrm>
            <a:off x="4361606" y="1683143"/>
            <a:ext cx="6627377" cy="3491713"/>
          </a:xfrm>
        </p:spPr>
        <p:txBody>
          <a:bodyPr>
            <a:normAutofit/>
          </a:bodyPr>
          <a:lstStyle/>
          <a:p>
            <a:r>
              <a:rPr lang="en-GB" dirty="0"/>
              <a:t>Coffee Mornings</a:t>
            </a:r>
          </a:p>
          <a:p>
            <a:r>
              <a:rPr lang="en-GB" dirty="0"/>
              <a:t>Friendship hub</a:t>
            </a:r>
          </a:p>
          <a:p>
            <a:r>
              <a:rPr lang="en-GB" dirty="0"/>
              <a:t>Pilates</a:t>
            </a:r>
          </a:p>
          <a:p>
            <a:r>
              <a:rPr lang="en-GB" dirty="0"/>
              <a:t>Yoga</a:t>
            </a:r>
          </a:p>
          <a:p>
            <a:r>
              <a:rPr lang="en-GB" dirty="0"/>
              <a:t>Massage, Acupressure and Reflexology</a:t>
            </a:r>
          </a:p>
          <a:p>
            <a:r>
              <a:rPr lang="en-GB" dirty="0"/>
              <a:t>Zumba</a:t>
            </a:r>
          </a:p>
          <a:p>
            <a:r>
              <a:rPr lang="en-GB" dirty="0"/>
              <a:t>Boccia</a:t>
            </a:r>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2581982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title"/>
          </p:nvPr>
        </p:nvSpPr>
        <p:spPr>
          <a:xfrm>
            <a:off x="494260" y="1683144"/>
            <a:ext cx="2774922" cy="3491712"/>
          </a:xfrm>
        </p:spPr>
        <p:txBody>
          <a:bodyPr>
            <a:normAutofit/>
          </a:bodyPr>
          <a:lstStyle/>
          <a:p>
            <a:r>
              <a:rPr lang="en-GB"/>
              <a:t>What other help do we provide</a:t>
            </a:r>
          </a:p>
        </p:txBody>
      </p:sp>
      <p:sp>
        <p:nvSpPr>
          <p:cNvPr id="3" name="Content Placeholder 2"/>
          <p:cNvSpPr>
            <a:spLocks noGrp="1"/>
          </p:cNvSpPr>
          <p:nvPr>
            <p:ph idx="1"/>
          </p:nvPr>
        </p:nvSpPr>
        <p:spPr>
          <a:xfrm>
            <a:off x="4361606" y="1683143"/>
            <a:ext cx="6627377" cy="3491713"/>
          </a:xfrm>
        </p:spPr>
        <p:txBody>
          <a:bodyPr>
            <a:normAutofit/>
          </a:bodyPr>
          <a:lstStyle/>
          <a:p>
            <a:r>
              <a:rPr lang="en-GB" dirty="0"/>
              <a:t>Signposting to other relevant services</a:t>
            </a:r>
          </a:p>
          <a:p>
            <a:r>
              <a:rPr lang="en-GB" dirty="0"/>
              <a:t>Access to carers one off grants</a:t>
            </a:r>
          </a:p>
          <a:p>
            <a:r>
              <a:rPr lang="en-GB" dirty="0"/>
              <a:t>Support with carers assessment</a:t>
            </a:r>
          </a:p>
          <a:p>
            <a:r>
              <a:rPr lang="en-GB" dirty="0"/>
              <a:t>Support with contingency planning</a:t>
            </a:r>
          </a:p>
          <a:p>
            <a:r>
              <a:rPr lang="en-GB" dirty="0"/>
              <a:t>A range of specialist workshops and talks (legal and financial)</a:t>
            </a:r>
          </a:p>
          <a:p>
            <a:r>
              <a:rPr lang="en-GB" dirty="0"/>
              <a:t>Carers training programme</a:t>
            </a:r>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1088979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DB23C2B-2054-4D8B-9E98-9190F8E05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797B5BC-9873-45F9-97D6-298FB5AF0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4208489"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p:nvSpPr>
          <p:cNvPr id="2" name="Title 1"/>
          <p:cNvSpPr>
            <a:spLocks noGrp="1"/>
          </p:cNvSpPr>
          <p:nvPr>
            <p:ph type="title"/>
          </p:nvPr>
        </p:nvSpPr>
        <p:spPr>
          <a:xfrm>
            <a:off x="494260" y="1683144"/>
            <a:ext cx="2774922" cy="3491712"/>
          </a:xfrm>
        </p:spPr>
        <p:txBody>
          <a:bodyPr>
            <a:normAutofit/>
          </a:bodyPr>
          <a:lstStyle/>
          <a:p>
            <a:r>
              <a:rPr lang="en-US"/>
              <a:t>How to contact us</a:t>
            </a:r>
            <a:endParaRPr lang="en-GB"/>
          </a:p>
        </p:txBody>
      </p:sp>
      <p:sp>
        <p:nvSpPr>
          <p:cNvPr id="3" name="Content Placeholder 2"/>
          <p:cNvSpPr>
            <a:spLocks noGrp="1"/>
          </p:cNvSpPr>
          <p:nvPr>
            <p:ph idx="1"/>
          </p:nvPr>
        </p:nvSpPr>
        <p:spPr>
          <a:xfrm>
            <a:off x="4361606" y="1683143"/>
            <a:ext cx="6627377" cy="3491713"/>
          </a:xfrm>
        </p:spPr>
        <p:txBody>
          <a:bodyPr>
            <a:normAutofit/>
          </a:bodyPr>
          <a:lstStyle/>
          <a:p>
            <a:r>
              <a:rPr lang="en-GB" dirty="0"/>
              <a:t>Telephone  - 0203 137 6194</a:t>
            </a:r>
          </a:p>
          <a:p>
            <a:r>
              <a:rPr lang="en-GB" dirty="0"/>
              <a:t>Website – </a:t>
            </a:r>
            <a:r>
              <a:rPr lang="en-GB" dirty="0">
                <a:hlinkClick r:id="rId3"/>
              </a:rPr>
              <a:t>www.ealingcarers.org.uk</a:t>
            </a:r>
            <a:endParaRPr lang="en-GB" dirty="0"/>
          </a:p>
          <a:p>
            <a:r>
              <a:rPr lang="en-GB" dirty="0"/>
              <a:t>Email – </a:t>
            </a:r>
            <a:r>
              <a:rPr lang="en-GB" dirty="0">
                <a:hlinkClick r:id="rId4"/>
              </a:rPr>
              <a:t>info@ealingcarers.org.uk</a:t>
            </a:r>
            <a:endParaRPr lang="en-GB" dirty="0"/>
          </a:p>
          <a:p>
            <a:pPr marL="0" indent="0">
              <a:buNone/>
            </a:pPr>
            <a:endParaRPr lang="en-GB" dirty="0"/>
          </a:p>
        </p:txBody>
      </p:sp>
      <p:sp>
        <p:nvSpPr>
          <p:cNvPr id="12" name="Freeform: Shape 11">
            <a:extLst>
              <a:ext uri="{FF2B5EF4-FFF2-40B4-BE49-F238E27FC236}">
                <a16:creationId xmlns:a16="http://schemas.microsoft.com/office/drawing/2014/main" id="{665C2FCD-09A4-4B4B-AA73-F330DFE917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1190517" y="1056875"/>
            <a:ext cx="100148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59691565"/>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67C2844E59490478E555BA26794800E" ma:contentTypeVersion="13" ma:contentTypeDescription="Create a new document." ma:contentTypeScope="" ma:versionID="80b4c6b912a1befee54c8bcca3f0e64d">
  <xsd:schema xmlns:xsd="http://www.w3.org/2001/XMLSchema" xmlns:xs="http://www.w3.org/2001/XMLSchema" xmlns:p="http://schemas.microsoft.com/office/2006/metadata/properties" xmlns:ns2="580c11f1-fa48-40b3-911f-9c6ee66a9ec4" xmlns:ns3="23736218-4a98-4b2c-a554-f00713cf48e2" targetNamespace="http://schemas.microsoft.com/office/2006/metadata/properties" ma:root="true" ma:fieldsID="672c97b9fedac7075947c33b0a8b0531" ns2:_="" ns3:_="">
    <xsd:import namespace="580c11f1-fa48-40b3-911f-9c6ee66a9ec4"/>
    <xsd:import namespace="23736218-4a98-4b2c-a554-f00713cf48e2"/>
    <xsd:element name="properties">
      <xsd:complexType>
        <xsd:sequence>
          <xsd:element name="documentManagement">
            <xsd:complexType>
              <xsd:all>
                <xsd:element ref="ns2:MediaServiceMetadata" minOccurs="0"/>
                <xsd:element ref="ns2:MediaServiceFastMetadata"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0c11f1-fa48-40b3-911f-9c6ee66a9e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3736218-4a98-4b2c-a554-f00713cf48e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E7E8418-D7D3-48C3-B4A2-7E06E7CF4F13}">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DF63649-9556-4450-9696-D9D6CB60D5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0c11f1-fa48-40b3-911f-9c6ee66a9ec4"/>
    <ds:schemaRef ds:uri="23736218-4a98-4b2c-a554-f00713cf48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999A3A-73DD-4F0B-B177-FD8CBC6F8E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TM03457475[[fn=Frame]]</Template>
  <TotalTime>365</TotalTime>
  <Words>411</Words>
  <Application>Microsoft Office PowerPoint</Application>
  <PresentationFormat>Widescreen</PresentationFormat>
  <Paragraphs>37</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Corbel</vt:lpstr>
      <vt:lpstr>Wingdings 2</vt:lpstr>
      <vt:lpstr>Frame</vt:lpstr>
      <vt:lpstr>Welcome to Ealing Carers</vt:lpstr>
      <vt:lpstr>Who are Ealing Carers</vt:lpstr>
      <vt:lpstr>Who is a carer</vt:lpstr>
      <vt:lpstr>How can we support you</vt:lpstr>
      <vt:lpstr>Current Activities</vt:lpstr>
      <vt:lpstr>What other help do we provide</vt:lpstr>
      <vt:lpstr>How to contact us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Withers</dc:creator>
  <cp:lastModifiedBy>Karen Withers</cp:lastModifiedBy>
  <cp:revision>11</cp:revision>
  <dcterms:created xsi:type="dcterms:W3CDTF">2020-11-25T12:57:38Z</dcterms:created>
  <dcterms:modified xsi:type="dcterms:W3CDTF">2024-01-08T08:56:30Z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0x010100667C2844E59490478E555BA26794800E</vt:lpwstr>
  </property>
</Properties>
</file>