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5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CFDAF1-63DA-4342-9045-424CF5F0DDF8}">
          <p14:sldIdLst>
            <p14:sldId id="256"/>
            <p14:sldId id="257"/>
          </p14:sldIdLst>
        </p14:section>
        <p14:section name="Untitled Section" id="{7363AD77-0B7C-4495-AA11-0F174B8D8ADF}">
          <p14:sldIdLst>
            <p14:sldId id="258"/>
            <p14:sldId id="259"/>
            <p14:sldId id="260"/>
            <p14:sldId id="261"/>
            <p14:sldId id="266"/>
            <p14:sldId id="267"/>
            <p14:sldId id="265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39348-D86C-4F88-B6F6-5AC13D8C5D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82E148-7494-437D-A243-7ED88F40618F}">
      <dgm:prSet/>
      <dgm:spPr/>
      <dgm:t>
        <a:bodyPr/>
        <a:lstStyle/>
        <a:p>
          <a:r>
            <a:rPr lang="en-GB"/>
            <a:t>Specialists -3</a:t>
          </a:r>
          <a:endParaRPr lang="en-US"/>
        </a:p>
      </dgm:t>
    </dgm:pt>
    <dgm:pt modelId="{A9084BBC-109D-4AEE-B898-FA1C9C3819D8}" type="parTrans" cxnId="{5422674C-0A01-4833-B368-14FBF112175D}">
      <dgm:prSet/>
      <dgm:spPr/>
      <dgm:t>
        <a:bodyPr/>
        <a:lstStyle/>
        <a:p>
          <a:endParaRPr lang="en-US"/>
        </a:p>
      </dgm:t>
    </dgm:pt>
    <dgm:pt modelId="{2EACA844-363D-4032-824A-9694E86042CE}" type="sibTrans" cxnId="{5422674C-0A01-4833-B368-14FBF112175D}">
      <dgm:prSet/>
      <dgm:spPr/>
      <dgm:t>
        <a:bodyPr/>
        <a:lstStyle/>
        <a:p>
          <a:endParaRPr lang="en-US"/>
        </a:p>
      </dgm:t>
    </dgm:pt>
    <dgm:pt modelId="{EA8E3DAB-0EC5-4C7A-AAB5-10716ADD885A}">
      <dgm:prSet/>
      <dgm:spPr/>
      <dgm:t>
        <a:bodyPr/>
        <a:lstStyle/>
        <a:p>
          <a:r>
            <a:rPr lang="en-GB"/>
            <a:t>Urogynaecology nurse specialist</a:t>
          </a:r>
          <a:endParaRPr lang="en-US"/>
        </a:p>
      </dgm:t>
    </dgm:pt>
    <dgm:pt modelId="{794A9823-51FB-4163-B87B-699E8CDE1346}" type="parTrans" cxnId="{FA0C8DD9-D831-4F5E-929B-1E097DFC9054}">
      <dgm:prSet/>
      <dgm:spPr/>
      <dgm:t>
        <a:bodyPr/>
        <a:lstStyle/>
        <a:p>
          <a:endParaRPr lang="en-US"/>
        </a:p>
      </dgm:t>
    </dgm:pt>
    <dgm:pt modelId="{E88BCAF6-0243-41FB-90AE-52FBF15A1B52}" type="sibTrans" cxnId="{FA0C8DD9-D831-4F5E-929B-1E097DFC9054}">
      <dgm:prSet/>
      <dgm:spPr/>
      <dgm:t>
        <a:bodyPr/>
        <a:lstStyle/>
        <a:p>
          <a:endParaRPr lang="en-US"/>
        </a:p>
      </dgm:t>
    </dgm:pt>
    <dgm:pt modelId="{0063A049-61DB-4ABB-B335-1B74A32D4A58}">
      <dgm:prSet/>
      <dgm:spPr/>
      <dgm:t>
        <a:bodyPr/>
        <a:lstStyle/>
        <a:p>
          <a:r>
            <a:rPr lang="en-GB"/>
            <a:t>Pelvic floor physiotherapist</a:t>
          </a:r>
          <a:endParaRPr lang="en-US"/>
        </a:p>
      </dgm:t>
    </dgm:pt>
    <dgm:pt modelId="{8DD136FB-92B0-469C-8A22-C5BF476D6B60}" type="parTrans" cxnId="{7B5D6E3C-FF5D-45A9-9C47-FA6C41A71043}">
      <dgm:prSet/>
      <dgm:spPr/>
      <dgm:t>
        <a:bodyPr/>
        <a:lstStyle/>
        <a:p>
          <a:endParaRPr lang="en-US"/>
        </a:p>
      </dgm:t>
    </dgm:pt>
    <dgm:pt modelId="{BDF376E0-589F-47DA-9D6B-BC97E001E3AA}" type="sibTrans" cxnId="{7B5D6E3C-FF5D-45A9-9C47-FA6C41A71043}">
      <dgm:prSet/>
      <dgm:spPr/>
      <dgm:t>
        <a:bodyPr/>
        <a:lstStyle/>
        <a:p>
          <a:endParaRPr lang="en-US"/>
        </a:p>
      </dgm:t>
    </dgm:pt>
    <dgm:pt modelId="{D1F16CAC-854F-4D02-88EB-FAFAB6FF3785}">
      <dgm:prSet/>
      <dgm:spPr/>
      <dgm:t>
        <a:bodyPr/>
        <a:lstStyle/>
        <a:p>
          <a:r>
            <a:rPr lang="en-GB"/>
            <a:t>Collaboratively work with Urologists, Colorectal and St Mark’s team, Regional network and MDT, Radiologists</a:t>
          </a:r>
          <a:endParaRPr lang="en-US"/>
        </a:p>
      </dgm:t>
    </dgm:pt>
    <dgm:pt modelId="{687CDDB9-6D67-403F-BF74-E7C84588471C}" type="parTrans" cxnId="{8911B0E2-E08C-482A-84D1-F16EB8673A09}">
      <dgm:prSet/>
      <dgm:spPr/>
      <dgm:t>
        <a:bodyPr/>
        <a:lstStyle/>
        <a:p>
          <a:endParaRPr lang="en-US"/>
        </a:p>
      </dgm:t>
    </dgm:pt>
    <dgm:pt modelId="{0F3CC5CC-1DFA-41AE-8FCF-929683146144}" type="sibTrans" cxnId="{8911B0E2-E08C-482A-84D1-F16EB8673A09}">
      <dgm:prSet/>
      <dgm:spPr/>
      <dgm:t>
        <a:bodyPr/>
        <a:lstStyle/>
        <a:p>
          <a:endParaRPr lang="en-US"/>
        </a:p>
      </dgm:t>
    </dgm:pt>
    <dgm:pt modelId="{FD6FDE79-F1F4-4146-B81D-CB368C1C3C21}">
      <dgm:prSet/>
      <dgm:spPr/>
      <dgm:t>
        <a:bodyPr/>
        <a:lstStyle/>
        <a:p>
          <a:r>
            <a:rPr lang="en-GB"/>
            <a:t>Other services linked to urogynaecology services – perinatal pelvic health services.</a:t>
          </a:r>
          <a:endParaRPr lang="en-US"/>
        </a:p>
      </dgm:t>
    </dgm:pt>
    <dgm:pt modelId="{211BC6ED-F784-4C01-9263-30799D6D0F10}" type="parTrans" cxnId="{F6023047-4ECE-4E13-A4FB-A7B45E5724CB}">
      <dgm:prSet/>
      <dgm:spPr/>
      <dgm:t>
        <a:bodyPr/>
        <a:lstStyle/>
        <a:p>
          <a:endParaRPr lang="en-US"/>
        </a:p>
      </dgm:t>
    </dgm:pt>
    <dgm:pt modelId="{67AF6724-D331-4AC8-8F53-A882EAC0D92A}" type="sibTrans" cxnId="{F6023047-4ECE-4E13-A4FB-A7B45E5724CB}">
      <dgm:prSet/>
      <dgm:spPr/>
      <dgm:t>
        <a:bodyPr/>
        <a:lstStyle/>
        <a:p>
          <a:endParaRPr lang="en-US"/>
        </a:p>
      </dgm:t>
    </dgm:pt>
    <dgm:pt modelId="{78AFEE8C-A7F9-4222-A497-832CEB0D83FF}" type="pres">
      <dgm:prSet presAssocID="{74939348-D86C-4F88-B6F6-5AC13D8C5D4F}" presName="linear" presStyleCnt="0">
        <dgm:presLayoutVars>
          <dgm:animLvl val="lvl"/>
          <dgm:resizeHandles val="exact"/>
        </dgm:presLayoutVars>
      </dgm:prSet>
      <dgm:spPr/>
    </dgm:pt>
    <dgm:pt modelId="{9B6FB44C-D72E-403E-9698-1947562D0D13}" type="pres">
      <dgm:prSet presAssocID="{E482E148-7494-437D-A243-7ED88F40618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65E13E6-339A-43B0-BF58-0F5FA86E02FD}" type="pres">
      <dgm:prSet presAssocID="{2EACA844-363D-4032-824A-9694E86042CE}" presName="spacer" presStyleCnt="0"/>
      <dgm:spPr/>
    </dgm:pt>
    <dgm:pt modelId="{9DA0E857-8ABB-4572-8C25-1D62918650F3}" type="pres">
      <dgm:prSet presAssocID="{EA8E3DAB-0EC5-4C7A-AAB5-10716ADD885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77AF166-8F95-4F02-B0CC-B6FDE553AE69}" type="pres">
      <dgm:prSet presAssocID="{E88BCAF6-0243-41FB-90AE-52FBF15A1B52}" presName="spacer" presStyleCnt="0"/>
      <dgm:spPr/>
    </dgm:pt>
    <dgm:pt modelId="{CA2AB645-FF6D-4684-8369-DB63A282E0E1}" type="pres">
      <dgm:prSet presAssocID="{0063A049-61DB-4ABB-B335-1B74A32D4A5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1417FD9-A96D-4787-ACCA-EC007CF8C496}" type="pres">
      <dgm:prSet presAssocID="{BDF376E0-589F-47DA-9D6B-BC97E001E3AA}" presName="spacer" presStyleCnt="0"/>
      <dgm:spPr/>
    </dgm:pt>
    <dgm:pt modelId="{5DC9DEDD-4D05-4FCE-B2AB-18BE4AFA37D7}" type="pres">
      <dgm:prSet presAssocID="{D1F16CAC-854F-4D02-88EB-FAFAB6FF378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303C730-6347-4A8B-A302-41087AE91E34}" type="pres">
      <dgm:prSet presAssocID="{0F3CC5CC-1DFA-41AE-8FCF-929683146144}" presName="spacer" presStyleCnt="0"/>
      <dgm:spPr/>
    </dgm:pt>
    <dgm:pt modelId="{CEC8EA1F-1674-4B95-928F-E1F646AF63B5}" type="pres">
      <dgm:prSet presAssocID="{FD6FDE79-F1F4-4146-B81D-CB368C1C3C2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FB67B15-9699-494E-A589-EB7CBD1B1D9A}" type="presOf" srcId="{D1F16CAC-854F-4D02-88EB-FAFAB6FF3785}" destId="{5DC9DEDD-4D05-4FCE-B2AB-18BE4AFA37D7}" srcOrd="0" destOrd="0" presId="urn:microsoft.com/office/officeart/2005/8/layout/vList2"/>
    <dgm:cxn modelId="{078F7B3B-DBFE-4889-AFB5-520F6F3255DC}" type="presOf" srcId="{E482E148-7494-437D-A243-7ED88F40618F}" destId="{9B6FB44C-D72E-403E-9698-1947562D0D13}" srcOrd="0" destOrd="0" presId="urn:microsoft.com/office/officeart/2005/8/layout/vList2"/>
    <dgm:cxn modelId="{F9F2F13B-6A71-4588-B589-E4B4C84226EF}" type="presOf" srcId="{FD6FDE79-F1F4-4146-B81D-CB368C1C3C21}" destId="{CEC8EA1F-1674-4B95-928F-E1F646AF63B5}" srcOrd="0" destOrd="0" presId="urn:microsoft.com/office/officeart/2005/8/layout/vList2"/>
    <dgm:cxn modelId="{7B5D6E3C-FF5D-45A9-9C47-FA6C41A71043}" srcId="{74939348-D86C-4F88-B6F6-5AC13D8C5D4F}" destId="{0063A049-61DB-4ABB-B335-1B74A32D4A58}" srcOrd="2" destOrd="0" parTransId="{8DD136FB-92B0-469C-8A22-C5BF476D6B60}" sibTransId="{BDF376E0-589F-47DA-9D6B-BC97E001E3AA}"/>
    <dgm:cxn modelId="{F6023047-4ECE-4E13-A4FB-A7B45E5724CB}" srcId="{74939348-D86C-4F88-B6F6-5AC13D8C5D4F}" destId="{FD6FDE79-F1F4-4146-B81D-CB368C1C3C21}" srcOrd="4" destOrd="0" parTransId="{211BC6ED-F784-4C01-9263-30799D6D0F10}" sibTransId="{67AF6724-D331-4AC8-8F53-A882EAC0D92A}"/>
    <dgm:cxn modelId="{5422674C-0A01-4833-B368-14FBF112175D}" srcId="{74939348-D86C-4F88-B6F6-5AC13D8C5D4F}" destId="{E482E148-7494-437D-A243-7ED88F40618F}" srcOrd="0" destOrd="0" parTransId="{A9084BBC-109D-4AEE-B898-FA1C9C3819D8}" sibTransId="{2EACA844-363D-4032-824A-9694E86042CE}"/>
    <dgm:cxn modelId="{C2E9F8AD-2B2C-4C39-9A19-D020172AFF93}" type="presOf" srcId="{0063A049-61DB-4ABB-B335-1B74A32D4A58}" destId="{CA2AB645-FF6D-4684-8369-DB63A282E0E1}" srcOrd="0" destOrd="0" presId="urn:microsoft.com/office/officeart/2005/8/layout/vList2"/>
    <dgm:cxn modelId="{4FC55AB0-5A68-4B7B-9B50-1A0614FB9A4A}" type="presOf" srcId="{74939348-D86C-4F88-B6F6-5AC13D8C5D4F}" destId="{78AFEE8C-A7F9-4222-A497-832CEB0D83FF}" srcOrd="0" destOrd="0" presId="urn:microsoft.com/office/officeart/2005/8/layout/vList2"/>
    <dgm:cxn modelId="{FA0C8DD9-D831-4F5E-929B-1E097DFC9054}" srcId="{74939348-D86C-4F88-B6F6-5AC13D8C5D4F}" destId="{EA8E3DAB-0EC5-4C7A-AAB5-10716ADD885A}" srcOrd="1" destOrd="0" parTransId="{794A9823-51FB-4163-B87B-699E8CDE1346}" sibTransId="{E88BCAF6-0243-41FB-90AE-52FBF15A1B52}"/>
    <dgm:cxn modelId="{A3A20FDA-39BA-4993-87EB-43DA1A754516}" type="presOf" srcId="{EA8E3DAB-0EC5-4C7A-AAB5-10716ADD885A}" destId="{9DA0E857-8ABB-4572-8C25-1D62918650F3}" srcOrd="0" destOrd="0" presId="urn:microsoft.com/office/officeart/2005/8/layout/vList2"/>
    <dgm:cxn modelId="{8911B0E2-E08C-482A-84D1-F16EB8673A09}" srcId="{74939348-D86C-4F88-B6F6-5AC13D8C5D4F}" destId="{D1F16CAC-854F-4D02-88EB-FAFAB6FF3785}" srcOrd="3" destOrd="0" parTransId="{687CDDB9-6D67-403F-BF74-E7C84588471C}" sibTransId="{0F3CC5CC-1DFA-41AE-8FCF-929683146144}"/>
    <dgm:cxn modelId="{6286E987-EB2F-4EE1-91B3-15B48A4E82F0}" type="presParOf" srcId="{78AFEE8C-A7F9-4222-A497-832CEB0D83FF}" destId="{9B6FB44C-D72E-403E-9698-1947562D0D13}" srcOrd="0" destOrd="0" presId="urn:microsoft.com/office/officeart/2005/8/layout/vList2"/>
    <dgm:cxn modelId="{9736F088-9038-4C01-BF85-BFFD93DC378C}" type="presParOf" srcId="{78AFEE8C-A7F9-4222-A497-832CEB0D83FF}" destId="{265E13E6-339A-43B0-BF58-0F5FA86E02FD}" srcOrd="1" destOrd="0" presId="urn:microsoft.com/office/officeart/2005/8/layout/vList2"/>
    <dgm:cxn modelId="{A7FB110C-3050-438C-BBDB-376F2CCB6CE4}" type="presParOf" srcId="{78AFEE8C-A7F9-4222-A497-832CEB0D83FF}" destId="{9DA0E857-8ABB-4572-8C25-1D62918650F3}" srcOrd="2" destOrd="0" presId="urn:microsoft.com/office/officeart/2005/8/layout/vList2"/>
    <dgm:cxn modelId="{B4355ECA-6D4B-46FD-AE7A-11F1975272EB}" type="presParOf" srcId="{78AFEE8C-A7F9-4222-A497-832CEB0D83FF}" destId="{577AF166-8F95-4F02-B0CC-B6FDE553AE69}" srcOrd="3" destOrd="0" presId="urn:microsoft.com/office/officeart/2005/8/layout/vList2"/>
    <dgm:cxn modelId="{00739690-17B0-4A23-A0A4-7D88CD1115B0}" type="presParOf" srcId="{78AFEE8C-A7F9-4222-A497-832CEB0D83FF}" destId="{CA2AB645-FF6D-4684-8369-DB63A282E0E1}" srcOrd="4" destOrd="0" presId="urn:microsoft.com/office/officeart/2005/8/layout/vList2"/>
    <dgm:cxn modelId="{49D7BE56-E1FD-4037-8788-A46AD85D14AE}" type="presParOf" srcId="{78AFEE8C-A7F9-4222-A497-832CEB0D83FF}" destId="{C1417FD9-A96D-4787-ACCA-EC007CF8C496}" srcOrd="5" destOrd="0" presId="urn:microsoft.com/office/officeart/2005/8/layout/vList2"/>
    <dgm:cxn modelId="{F4CD0DF2-EED9-4603-B3C7-677F5CCAE25E}" type="presParOf" srcId="{78AFEE8C-A7F9-4222-A497-832CEB0D83FF}" destId="{5DC9DEDD-4D05-4FCE-B2AB-18BE4AFA37D7}" srcOrd="6" destOrd="0" presId="urn:microsoft.com/office/officeart/2005/8/layout/vList2"/>
    <dgm:cxn modelId="{0441E0CB-FB23-4F89-9047-56CC8EFADD2E}" type="presParOf" srcId="{78AFEE8C-A7F9-4222-A497-832CEB0D83FF}" destId="{E303C730-6347-4A8B-A302-41087AE91E34}" srcOrd="7" destOrd="0" presId="urn:microsoft.com/office/officeart/2005/8/layout/vList2"/>
    <dgm:cxn modelId="{F2B1726D-044D-483D-8E26-5D5DAF772C65}" type="presParOf" srcId="{78AFEE8C-A7F9-4222-A497-832CEB0D83FF}" destId="{CEC8EA1F-1674-4B95-928F-E1F646AF63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71426-DA2E-4BF9-AC16-23D76A0BFE9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B4D8AD-30D6-4D64-803B-5583E626DF85}">
      <dgm:prSet/>
      <dgm:spPr/>
      <dgm:t>
        <a:bodyPr/>
        <a:lstStyle/>
        <a:p>
          <a:r>
            <a:rPr lang="en-GB" b="1"/>
            <a:t>Pelvic organ Prolapse  (POP) – initial and recurrent </a:t>
          </a:r>
          <a:endParaRPr lang="en-US"/>
        </a:p>
      </dgm:t>
    </dgm:pt>
    <dgm:pt modelId="{6ECE72E7-AA99-49B5-B6ED-D0BB97ECEFBA}" type="parTrans" cxnId="{8251D196-A5CF-445A-8160-A46F9B307115}">
      <dgm:prSet/>
      <dgm:spPr/>
      <dgm:t>
        <a:bodyPr/>
        <a:lstStyle/>
        <a:p>
          <a:endParaRPr lang="en-US"/>
        </a:p>
      </dgm:t>
    </dgm:pt>
    <dgm:pt modelId="{97132135-22A3-4EB3-B0CA-F9C28797BCC7}" type="sibTrans" cxnId="{8251D196-A5CF-445A-8160-A46F9B307115}">
      <dgm:prSet/>
      <dgm:spPr/>
      <dgm:t>
        <a:bodyPr/>
        <a:lstStyle/>
        <a:p>
          <a:endParaRPr lang="en-US"/>
        </a:p>
      </dgm:t>
    </dgm:pt>
    <dgm:pt modelId="{C7C89F28-87A6-4A4B-AA93-BF31010E55CB}">
      <dgm:prSet/>
      <dgm:spPr/>
      <dgm:t>
        <a:bodyPr/>
        <a:lstStyle/>
        <a:p>
          <a:r>
            <a:rPr lang="en-GB" b="1"/>
            <a:t>Urinary incontinence, Urge/Stress/overflow</a:t>
          </a:r>
          <a:endParaRPr lang="en-US"/>
        </a:p>
      </dgm:t>
    </dgm:pt>
    <dgm:pt modelId="{41BCC0F4-BFB1-4BDC-8F3A-FC56EC9B4877}" type="parTrans" cxnId="{7EF2DB87-8EBD-4E3F-B2D9-1D6F84907135}">
      <dgm:prSet/>
      <dgm:spPr/>
      <dgm:t>
        <a:bodyPr/>
        <a:lstStyle/>
        <a:p>
          <a:endParaRPr lang="en-US"/>
        </a:p>
      </dgm:t>
    </dgm:pt>
    <dgm:pt modelId="{A554A086-5999-4761-9E5D-8C1878D6008D}" type="sibTrans" cxnId="{7EF2DB87-8EBD-4E3F-B2D9-1D6F84907135}">
      <dgm:prSet/>
      <dgm:spPr/>
      <dgm:t>
        <a:bodyPr/>
        <a:lstStyle/>
        <a:p>
          <a:endParaRPr lang="en-US"/>
        </a:p>
      </dgm:t>
    </dgm:pt>
    <dgm:pt modelId="{9F2705FC-64C3-4BF7-8FDD-6D16D14880A9}">
      <dgm:prSet/>
      <dgm:spPr/>
      <dgm:t>
        <a:bodyPr/>
        <a:lstStyle/>
        <a:p>
          <a:r>
            <a:rPr lang="en-GB"/>
            <a:t>Associated fecal incontinence </a:t>
          </a:r>
          <a:endParaRPr lang="en-US"/>
        </a:p>
      </dgm:t>
    </dgm:pt>
    <dgm:pt modelId="{9BD0268C-F138-49F5-8297-1EA2815CA47C}" type="parTrans" cxnId="{E693DCB3-09F3-4CCC-A903-C06F07CB187C}">
      <dgm:prSet/>
      <dgm:spPr/>
      <dgm:t>
        <a:bodyPr/>
        <a:lstStyle/>
        <a:p>
          <a:endParaRPr lang="en-US"/>
        </a:p>
      </dgm:t>
    </dgm:pt>
    <dgm:pt modelId="{572141DA-7559-4CC3-8DA2-0BA8B1E84625}" type="sibTrans" cxnId="{E693DCB3-09F3-4CCC-A903-C06F07CB187C}">
      <dgm:prSet/>
      <dgm:spPr/>
      <dgm:t>
        <a:bodyPr/>
        <a:lstStyle/>
        <a:p>
          <a:endParaRPr lang="en-US"/>
        </a:p>
      </dgm:t>
    </dgm:pt>
    <dgm:pt modelId="{6C64D15F-81D5-45E2-90A2-BA850CAA6726}">
      <dgm:prSet/>
      <dgm:spPr/>
      <dgm:t>
        <a:bodyPr/>
        <a:lstStyle/>
        <a:p>
          <a:r>
            <a:rPr lang="en-GB"/>
            <a:t>Pelvic floor dysfunction including bladder and bowel symptoms</a:t>
          </a:r>
          <a:endParaRPr lang="en-US"/>
        </a:p>
      </dgm:t>
    </dgm:pt>
    <dgm:pt modelId="{DDDFFAC7-09C6-43D3-8395-6805E87789F9}" type="parTrans" cxnId="{ED1F651D-7B24-4769-B724-CA282324D46B}">
      <dgm:prSet/>
      <dgm:spPr/>
      <dgm:t>
        <a:bodyPr/>
        <a:lstStyle/>
        <a:p>
          <a:endParaRPr lang="en-US"/>
        </a:p>
      </dgm:t>
    </dgm:pt>
    <dgm:pt modelId="{87CE37A1-E7DC-4DC3-BB9F-5A8C9D7DD15C}" type="sibTrans" cxnId="{ED1F651D-7B24-4769-B724-CA282324D46B}">
      <dgm:prSet/>
      <dgm:spPr/>
      <dgm:t>
        <a:bodyPr/>
        <a:lstStyle/>
        <a:p>
          <a:endParaRPr lang="en-US"/>
        </a:p>
      </dgm:t>
    </dgm:pt>
    <dgm:pt modelId="{57D2F5B9-5460-4E02-8D3F-E00B6935825C}">
      <dgm:prSet/>
      <dgm:spPr/>
      <dgm:t>
        <a:bodyPr/>
        <a:lstStyle/>
        <a:p>
          <a:r>
            <a:rPr lang="en-GB"/>
            <a:t>Voiding dysfunction</a:t>
          </a:r>
          <a:endParaRPr lang="en-US"/>
        </a:p>
      </dgm:t>
    </dgm:pt>
    <dgm:pt modelId="{F7CE723A-D295-4461-8BAA-2BC530C2F212}" type="parTrans" cxnId="{7AEC7552-4666-4001-A314-1899173DBBD8}">
      <dgm:prSet/>
      <dgm:spPr/>
      <dgm:t>
        <a:bodyPr/>
        <a:lstStyle/>
        <a:p>
          <a:endParaRPr lang="en-US"/>
        </a:p>
      </dgm:t>
    </dgm:pt>
    <dgm:pt modelId="{5693FB59-54E8-414D-A71B-0035396940E4}" type="sibTrans" cxnId="{7AEC7552-4666-4001-A314-1899173DBBD8}">
      <dgm:prSet/>
      <dgm:spPr/>
      <dgm:t>
        <a:bodyPr/>
        <a:lstStyle/>
        <a:p>
          <a:endParaRPr lang="en-US"/>
        </a:p>
      </dgm:t>
    </dgm:pt>
    <dgm:pt modelId="{DFF9E1D2-4A47-4DD3-98E8-DC341FB18774}">
      <dgm:prSet/>
      <dgm:spPr/>
      <dgm:t>
        <a:bodyPr/>
        <a:lstStyle/>
        <a:p>
          <a:r>
            <a:rPr lang="en-GB"/>
            <a:t>Recurrent UTI/ chronic cystitis</a:t>
          </a:r>
          <a:endParaRPr lang="en-US"/>
        </a:p>
      </dgm:t>
    </dgm:pt>
    <dgm:pt modelId="{4BCCF880-1532-49F0-A6FB-EC270BC5BA7E}" type="parTrans" cxnId="{B4621D72-7621-422B-9E7A-6BAD106B67FD}">
      <dgm:prSet/>
      <dgm:spPr/>
      <dgm:t>
        <a:bodyPr/>
        <a:lstStyle/>
        <a:p>
          <a:endParaRPr lang="en-US"/>
        </a:p>
      </dgm:t>
    </dgm:pt>
    <dgm:pt modelId="{85E487EC-831F-492A-959B-06A26E783016}" type="sibTrans" cxnId="{B4621D72-7621-422B-9E7A-6BAD106B67FD}">
      <dgm:prSet/>
      <dgm:spPr/>
      <dgm:t>
        <a:bodyPr/>
        <a:lstStyle/>
        <a:p>
          <a:endParaRPr lang="en-US"/>
        </a:p>
      </dgm:t>
    </dgm:pt>
    <dgm:pt modelId="{FF6B2AC3-B4A7-40DE-AC6F-3725DF1FBD05}">
      <dgm:prSet/>
      <dgm:spPr/>
      <dgm:t>
        <a:bodyPr/>
        <a:lstStyle/>
        <a:p>
          <a:r>
            <a:rPr lang="en-GB"/>
            <a:t>Painful bladder syndrome</a:t>
          </a:r>
          <a:endParaRPr lang="en-US"/>
        </a:p>
      </dgm:t>
    </dgm:pt>
    <dgm:pt modelId="{6D6D3FD6-FC5B-4A93-B5D7-4C20AB9D1F32}" type="parTrans" cxnId="{D5A42574-BF89-4FCE-843B-2513038EBEFE}">
      <dgm:prSet/>
      <dgm:spPr/>
      <dgm:t>
        <a:bodyPr/>
        <a:lstStyle/>
        <a:p>
          <a:endParaRPr lang="en-US"/>
        </a:p>
      </dgm:t>
    </dgm:pt>
    <dgm:pt modelId="{297E7CDD-D54C-46D8-B6A2-013984739F7C}" type="sibTrans" cxnId="{D5A42574-BF89-4FCE-843B-2513038EBEFE}">
      <dgm:prSet/>
      <dgm:spPr/>
      <dgm:t>
        <a:bodyPr/>
        <a:lstStyle/>
        <a:p>
          <a:endParaRPr lang="en-US"/>
        </a:p>
      </dgm:t>
    </dgm:pt>
    <dgm:pt modelId="{E2E702AF-011A-4C8C-AA3A-025ECA65C48E}">
      <dgm:prSet/>
      <dgm:spPr/>
      <dgm:t>
        <a:bodyPr/>
        <a:lstStyle/>
        <a:p>
          <a:r>
            <a:rPr lang="en-GB"/>
            <a:t>Peri-menopausal urogenital symptoms</a:t>
          </a:r>
          <a:endParaRPr lang="en-US"/>
        </a:p>
      </dgm:t>
    </dgm:pt>
    <dgm:pt modelId="{E7CA0660-9A04-481B-8FEE-D7D7DB74E26A}" type="parTrans" cxnId="{4D958525-0746-4E2D-ABD5-8178BE256E61}">
      <dgm:prSet/>
      <dgm:spPr/>
      <dgm:t>
        <a:bodyPr/>
        <a:lstStyle/>
        <a:p>
          <a:endParaRPr lang="en-US"/>
        </a:p>
      </dgm:t>
    </dgm:pt>
    <dgm:pt modelId="{41BD016A-B988-4D24-936E-D6A2ACE5D451}" type="sibTrans" cxnId="{4D958525-0746-4E2D-ABD5-8178BE256E61}">
      <dgm:prSet/>
      <dgm:spPr/>
      <dgm:t>
        <a:bodyPr/>
        <a:lstStyle/>
        <a:p>
          <a:endParaRPr lang="en-US"/>
        </a:p>
      </dgm:t>
    </dgm:pt>
    <dgm:pt modelId="{FE44A5C9-4E68-485C-82E7-E7627CFFAD87}">
      <dgm:prSet/>
      <dgm:spPr/>
      <dgm:t>
        <a:bodyPr/>
        <a:lstStyle/>
        <a:p>
          <a:r>
            <a:rPr lang="en-GB"/>
            <a:t>Non neurogenic obstructive defaecatory symptoms</a:t>
          </a:r>
          <a:endParaRPr lang="en-US"/>
        </a:p>
      </dgm:t>
    </dgm:pt>
    <dgm:pt modelId="{ABD4BCC5-B4ED-47BD-A510-3FE602C3176A}" type="parTrans" cxnId="{7F9C180B-032D-43F8-8A99-5302D1868251}">
      <dgm:prSet/>
      <dgm:spPr/>
      <dgm:t>
        <a:bodyPr/>
        <a:lstStyle/>
        <a:p>
          <a:endParaRPr lang="en-US"/>
        </a:p>
      </dgm:t>
    </dgm:pt>
    <dgm:pt modelId="{A76AC6B4-C79B-4421-8FD2-FA00569274A8}" type="sibTrans" cxnId="{7F9C180B-032D-43F8-8A99-5302D1868251}">
      <dgm:prSet/>
      <dgm:spPr/>
      <dgm:t>
        <a:bodyPr/>
        <a:lstStyle/>
        <a:p>
          <a:endParaRPr lang="en-US"/>
        </a:p>
      </dgm:t>
    </dgm:pt>
    <dgm:pt modelId="{5A6C60ED-76F5-4A0A-93AF-A5847E752185}">
      <dgm:prSet/>
      <dgm:spPr/>
      <dgm:t>
        <a:bodyPr/>
        <a:lstStyle/>
        <a:p>
          <a:r>
            <a:rPr lang="en-GB"/>
            <a:t>Urethral diverticulum, paraurethral cysts, urethral caruncle and paravaginal cysts</a:t>
          </a:r>
          <a:endParaRPr lang="en-US"/>
        </a:p>
      </dgm:t>
    </dgm:pt>
    <dgm:pt modelId="{5154EBCC-7077-4EF9-8F09-5A1CD9FA9347}" type="parTrans" cxnId="{36AD7A9F-4107-4816-9A41-1D33CE66B652}">
      <dgm:prSet/>
      <dgm:spPr/>
      <dgm:t>
        <a:bodyPr/>
        <a:lstStyle/>
        <a:p>
          <a:endParaRPr lang="en-US"/>
        </a:p>
      </dgm:t>
    </dgm:pt>
    <dgm:pt modelId="{BC5A7947-98D1-4ED1-84E5-E7C9B597DDFF}" type="sibTrans" cxnId="{36AD7A9F-4107-4816-9A41-1D33CE66B652}">
      <dgm:prSet/>
      <dgm:spPr/>
      <dgm:t>
        <a:bodyPr/>
        <a:lstStyle/>
        <a:p>
          <a:endParaRPr lang="en-US"/>
        </a:p>
      </dgm:t>
    </dgm:pt>
    <dgm:pt modelId="{E50CFF78-0BCC-4813-BF6C-7B0D9647D421}">
      <dgm:prSet/>
      <dgm:spPr/>
      <dgm:t>
        <a:bodyPr/>
        <a:lstStyle/>
        <a:p>
          <a:r>
            <a:rPr lang="en-GB"/>
            <a:t>Mesh related symptoms/complications</a:t>
          </a:r>
          <a:endParaRPr lang="en-US"/>
        </a:p>
      </dgm:t>
    </dgm:pt>
    <dgm:pt modelId="{6DC263EC-8240-4360-82CE-50A46F3252AF}" type="parTrans" cxnId="{15D071B5-ACBD-4E78-8B62-21FBF7E385B5}">
      <dgm:prSet/>
      <dgm:spPr/>
      <dgm:t>
        <a:bodyPr/>
        <a:lstStyle/>
        <a:p>
          <a:endParaRPr lang="en-US"/>
        </a:p>
      </dgm:t>
    </dgm:pt>
    <dgm:pt modelId="{313FEFE1-FB87-4B0D-8486-B7A5F28BE62B}" type="sibTrans" cxnId="{15D071B5-ACBD-4E78-8B62-21FBF7E385B5}">
      <dgm:prSet/>
      <dgm:spPr/>
      <dgm:t>
        <a:bodyPr/>
        <a:lstStyle/>
        <a:p>
          <a:endParaRPr lang="en-US"/>
        </a:p>
      </dgm:t>
    </dgm:pt>
    <dgm:pt modelId="{572F466B-44FA-472B-8F0E-FF4F7847FCFA}">
      <dgm:prSet/>
      <dgm:spPr/>
      <dgm:t>
        <a:bodyPr/>
        <a:lstStyle/>
        <a:p>
          <a:r>
            <a:rPr lang="en-GB"/>
            <a:t>Future - Paediatric urogynaecological conditions such as urinary incontinence, recurrent UTI</a:t>
          </a:r>
          <a:endParaRPr lang="en-US"/>
        </a:p>
      </dgm:t>
    </dgm:pt>
    <dgm:pt modelId="{A5DC16A3-1D64-4587-B793-BCD8648CEE9E}" type="parTrans" cxnId="{2324608A-F613-41E3-A87B-7621EAE47F34}">
      <dgm:prSet/>
      <dgm:spPr/>
      <dgm:t>
        <a:bodyPr/>
        <a:lstStyle/>
        <a:p>
          <a:endParaRPr lang="en-US"/>
        </a:p>
      </dgm:t>
    </dgm:pt>
    <dgm:pt modelId="{D4EAFFB7-5356-45D1-9180-F0A3939EB9A1}" type="sibTrans" cxnId="{2324608A-F613-41E3-A87B-7621EAE47F34}">
      <dgm:prSet/>
      <dgm:spPr/>
      <dgm:t>
        <a:bodyPr/>
        <a:lstStyle/>
        <a:p>
          <a:endParaRPr lang="en-US"/>
        </a:p>
      </dgm:t>
    </dgm:pt>
    <dgm:pt modelId="{945BD9F0-01BF-4EE0-B5DB-DD3D296B5356}" type="pres">
      <dgm:prSet presAssocID="{C9971426-DA2E-4BF9-AC16-23D76A0BFE9E}" presName="diagram" presStyleCnt="0">
        <dgm:presLayoutVars>
          <dgm:dir/>
          <dgm:resizeHandles val="exact"/>
        </dgm:presLayoutVars>
      </dgm:prSet>
      <dgm:spPr/>
    </dgm:pt>
    <dgm:pt modelId="{DABD08D1-CB47-4EA3-9CDD-B10731D55496}" type="pres">
      <dgm:prSet presAssocID="{7EB4D8AD-30D6-4D64-803B-5583E626DF85}" presName="node" presStyleLbl="node1" presStyleIdx="0" presStyleCnt="12">
        <dgm:presLayoutVars>
          <dgm:bulletEnabled val="1"/>
        </dgm:presLayoutVars>
      </dgm:prSet>
      <dgm:spPr/>
    </dgm:pt>
    <dgm:pt modelId="{58EA2EE9-B343-49B6-8B1F-79A500EC432A}" type="pres">
      <dgm:prSet presAssocID="{97132135-22A3-4EB3-B0CA-F9C28797BCC7}" presName="sibTrans" presStyleCnt="0"/>
      <dgm:spPr/>
    </dgm:pt>
    <dgm:pt modelId="{2BC1F01C-0564-4BA6-A90B-F6C4BE4E491B}" type="pres">
      <dgm:prSet presAssocID="{C7C89F28-87A6-4A4B-AA93-BF31010E55CB}" presName="node" presStyleLbl="node1" presStyleIdx="1" presStyleCnt="12">
        <dgm:presLayoutVars>
          <dgm:bulletEnabled val="1"/>
        </dgm:presLayoutVars>
      </dgm:prSet>
      <dgm:spPr/>
    </dgm:pt>
    <dgm:pt modelId="{27685FCB-5630-4913-BC52-F13013F0CFB5}" type="pres">
      <dgm:prSet presAssocID="{A554A086-5999-4761-9E5D-8C1878D6008D}" presName="sibTrans" presStyleCnt="0"/>
      <dgm:spPr/>
    </dgm:pt>
    <dgm:pt modelId="{A06F9CD5-028C-4C15-90A2-00CD0E20EA78}" type="pres">
      <dgm:prSet presAssocID="{9F2705FC-64C3-4BF7-8FDD-6D16D14880A9}" presName="node" presStyleLbl="node1" presStyleIdx="2" presStyleCnt="12">
        <dgm:presLayoutVars>
          <dgm:bulletEnabled val="1"/>
        </dgm:presLayoutVars>
      </dgm:prSet>
      <dgm:spPr/>
    </dgm:pt>
    <dgm:pt modelId="{2B893565-67ED-413C-9D8B-8BD1C42608A2}" type="pres">
      <dgm:prSet presAssocID="{572141DA-7559-4CC3-8DA2-0BA8B1E84625}" presName="sibTrans" presStyleCnt="0"/>
      <dgm:spPr/>
    </dgm:pt>
    <dgm:pt modelId="{66D127A7-5576-4CE9-B467-526011F849F5}" type="pres">
      <dgm:prSet presAssocID="{6C64D15F-81D5-45E2-90A2-BA850CAA6726}" presName="node" presStyleLbl="node1" presStyleIdx="3" presStyleCnt="12">
        <dgm:presLayoutVars>
          <dgm:bulletEnabled val="1"/>
        </dgm:presLayoutVars>
      </dgm:prSet>
      <dgm:spPr/>
    </dgm:pt>
    <dgm:pt modelId="{44B6618B-16F2-4D8C-94EA-C62CA48E1D10}" type="pres">
      <dgm:prSet presAssocID="{87CE37A1-E7DC-4DC3-BB9F-5A8C9D7DD15C}" presName="sibTrans" presStyleCnt="0"/>
      <dgm:spPr/>
    </dgm:pt>
    <dgm:pt modelId="{43E228E9-A7B1-4F58-B8B3-7A31971D3A8B}" type="pres">
      <dgm:prSet presAssocID="{57D2F5B9-5460-4E02-8D3F-E00B6935825C}" presName="node" presStyleLbl="node1" presStyleIdx="4" presStyleCnt="12">
        <dgm:presLayoutVars>
          <dgm:bulletEnabled val="1"/>
        </dgm:presLayoutVars>
      </dgm:prSet>
      <dgm:spPr/>
    </dgm:pt>
    <dgm:pt modelId="{05B9B488-0C1A-43E0-9922-94D5246E944B}" type="pres">
      <dgm:prSet presAssocID="{5693FB59-54E8-414D-A71B-0035396940E4}" presName="sibTrans" presStyleCnt="0"/>
      <dgm:spPr/>
    </dgm:pt>
    <dgm:pt modelId="{C8ABD14F-F6E6-4DEF-BF8D-8FEF6FAD8057}" type="pres">
      <dgm:prSet presAssocID="{DFF9E1D2-4A47-4DD3-98E8-DC341FB18774}" presName="node" presStyleLbl="node1" presStyleIdx="5" presStyleCnt="12">
        <dgm:presLayoutVars>
          <dgm:bulletEnabled val="1"/>
        </dgm:presLayoutVars>
      </dgm:prSet>
      <dgm:spPr/>
    </dgm:pt>
    <dgm:pt modelId="{F62D01E2-7963-426C-A3B6-D6CC3DA8A783}" type="pres">
      <dgm:prSet presAssocID="{85E487EC-831F-492A-959B-06A26E783016}" presName="sibTrans" presStyleCnt="0"/>
      <dgm:spPr/>
    </dgm:pt>
    <dgm:pt modelId="{04BBCE2E-BB30-4C24-A47A-A77E4A26B7B2}" type="pres">
      <dgm:prSet presAssocID="{FF6B2AC3-B4A7-40DE-AC6F-3725DF1FBD05}" presName="node" presStyleLbl="node1" presStyleIdx="6" presStyleCnt="12">
        <dgm:presLayoutVars>
          <dgm:bulletEnabled val="1"/>
        </dgm:presLayoutVars>
      </dgm:prSet>
      <dgm:spPr/>
    </dgm:pt>
    <dgm:pt modelId="{0E92A9E9-3553-48E0-97A0-D84FCC325BC4}" type="pres">
      <dgm:prSet presAssocID="{297E7CDD-D54C-46D8-B6A2-013984739F7C}" presName="sibTrans" presStyleCnt="0"/>
      <dgm:spPr/>
    </dgm:pt>
    <dgm:pt modelId="{B7268487-8854-4B87-A75E-D7D3BCFE8AA6}" type="pres">
      <dgm:prSet presAssocID="{E2E702AF-011A-4C8C-AA3A-025ECA65C48E}" presName="node" presStyleLbl="node1" presStyleIdx="7" presStyleCnt="12">
        <dgm:presLayoutVars>
          <dgm:bulletEnabled val="1"/>
        </dgm:presLayoutVars>
      </dgm:prSet>
      <dgm:spPr/>
    </dgm:pt>
    <dgm:pt modelId="{8B9922E4-F684-4243-B898-D677BB170F12}" type="pres">
      <dgm:prSet presAssocID="{41BD016A-B988-4D24-936E-D6A2ACE5D451}" presName="sibTrans" presStyleCnt="0"/>
      <dgm:spPr/>
    </dgm:pt>
    <dgm:pt modelId="{8A3BBB58-A33A-4D30-B71D-C17DDC2E3D4B}" type="pres">
      <dgm:prSet presAssocID="{FE44A5C9-4E68-485C-82E7-E7627CFFAD87}" presName="node" presStyleLbl="node1" presStyleIdx="8" presStyleCnt="12">
        <dgm:presLayoutVars>
          <dgm:bulletEnabled val="1"/>
        </dgm:presLayoutVars>
      </dgm:prSet>
      <dgm:spPr/>
    </dgm:pt>
    <dgm:pt modelId="{E2183511-B420-4965-927B-3317595FAE06}" type="pres">
      <dgm:prSet presAssocID="{A76AC6B4-C79B-4421-8FD2-FA00569274A8}" presName="sibTrans" presStyleCnt="0"/>
      <dgm:spPr/>
    </dgm:pt>
    <dgm:pt modelId="{44E716B6-C05B-4C91-B9BA-417489069041}" type="pres">
      <dgm:prSet presAssocID="{5A6C60ED-76F5-4A0A-93AF-A5847E752185}" presName="node" presStyleLbl="node1" presStyleIdx="9" presStyleCnt="12">
        <dgm:presLayoutVars>
          <dgm:bulletEnabled val="1"/>
        </dgm:presLayoutVars>
      </dgm:prSet>
      <dgm:spPr/>
    </dgm:pt>
    <dgm:pt modelId="{AA00DDC4-869B-4E0F-A4C2-9BB820FBE2C5}" type="pres">
      <dgm:prSet presAssocID="{BC5A7947-98D1-4ED1-84E5-E7C9B597DDFF}" presName="sibTrans" presStyleCnt="0"/>
      <dgm:spPr/>
    </dgm:pt>
    <dgm:pt modelId="{D90A65C6-6718-48E8-9EAB-F4EA61194915}" type="pres">
      <dgm:prSet presAssocID="{E50CFF78-0BCC-4813-BF6C-7B0D9647D421}" presName="node" presStyleLbl="node1" presStyleIdx="10" presStyleCnt="12">
        <dgm:presLayoutVars>
          <dgm:bulletEnabled val="1"/>
        </dgm:presLayoutVars>
      </dgm:prSet>
      <dgm:spPr/>
    </dgm:pt>
    <dgm:pt modelId="{C2BA8DC6-B1BD-4C0D-92C9-8B156D177CB3}" type="pres">
      <dgm:prSet presAssocID="{313FEFE1-FB87-4B0D-8486-B7A5F28BE62B}" presName="sibTrans" presStyleCnt="0"/>
      <dgm:spPr/>
    </dgm:pt>
    <dgm:pt modelId="{24A4DFD8-BAA5-4A71-9537-71176CF4E08C}" type="pres">
      <dgm:prSet presAssocID="{572F466B-44FA-472B-8F0E-FF4F7847FCFA}" presName="node" presStyleLbl="node1" presStyleIdx="11" presStyleCnt="12">
        <dgm:presLayoutVars>
          <dgm:bulletEnabled val="1"/>
        </dgm:presLayoutVars>
      </dgm:prSet>
      <dgm:spPr/>
    </dgm:pt>
  </dgm:ptLst>
  <dgm:cxnLst>
    <dgm:cxn modelId="{D52B5908-7C4C-42A3-92CA-DD30B2121E26}" type="presOf" srcId="{FE44A5C9-4E68-485C-82E7-E7627CFFAD87}" destId="{8A3BBB58-A33A-4D30-B71D-C17DDC2E3D4B}" srcOrd="0" destOrd="0" presId="urn:microsoft.com/office/officeart/2005/8/layout/default"/>
    <dgm:cxn modelId="{12F28108-061D-4E3F-8BFA-E7AF69CF0343}" type="presOf" srcId="{DFF9E1D2-4A47-4DD3-98E8-DC341FB18774}" destId="{C8ABD14F-F6E6-4DEF-BF8D-8FEF6FAD8057}" srcOrd="0" destOrd="0" presId="urn:microsoft.com/office/officeart/2005/8/layout/default"/>
    <dgm:cxn modelId="{7F9C180B-032D-43F8-8A99-5302D1868251}" srcId="{C9971426-DA2E-4BF9-AC16-23D76A0BFE9E}" destId="{FE44A5C9-4E68-485C-82E7-E7627CFFAD87}" srcOrd="8" destOrd="0" parTransId="{ABD4BCC5-B4ED-47BD-A510-3FE602C3176A}" sibTransId="{A76AC6B4-C79B-4421-8FD2-FA00569274A8}"/>
    <dgm:cxn modelId="{ED1F651D-7B24-4769-B724-CA282324D46B}" srcId="{C9971426-DA2E-4BF9-AC16-23D76A0BFE9E}" destId="{6C64D15F-81D5-45E2-90A2-BA850CAA6726}" srcOrd="3" destOrd="0" parTransId="{DDDFFAC7-09C6-43D3-8395-6805E87789F9}" sibTransId="{87CE37A1-E7DC-4DC3-BB9F-5A8C9D7DD15C}"/>
    <dgm:cxn modelId="{E73E5023-5688-401B-9FF8-1A581457CD94}" type="presOf" srcId="{5A6C60ED-76F5-4A0A-93AF-A5847E752185}" destId="{44E716B6-C05B-4C91-B9BA-417489069041}" srcOrd="0" destOrd="0" presId="urn:microsoft.com/office/officeart/2005/8/layout/default"/>
    <dgm:cxn modelId="{4D958525-0746-4E2D-ABD5-8178BE256E61}" srcId="{C9971426-DA2E-4BF9-AC16-23D76A0BFE9E}" destId="{E2E702AF-011A-4C8C-AA3A-025ECA65C48E}" srcOrd="7" destOrd="0" parTransId="{E7CA0660-9A04-481B-8FEE-D7D7DB74E26A}" sibTransId="{41BD016A-B988-4D24-936E-D6A2ACE5D451}"/>
    <dgm:cxn modelId="{8CD2B65F-5D30-4204-BD03-40F420A9F8E0}" type="presOf" srcId="{572F466B-44FA-472B-8F0E-FF4F7847FCFA}" destId="{24A4DFD8-BAA5-4A71-9537-71176CF4E08C}" srcOrd="0" destOrd="0" presId="urn:microsoft.com/office/officeart/2005/8/layout/default"/>
    <dgm:cxn modelId="{B4621D72-7621-422B-9E7A-6BAD106B67FD}" srcId="{C9971426-DA2E-4BF9-AC16-23D76A0BFE9E}" destId="{DFF9E1D2-4A47-4DD3-98E8-DC341FB18774}" srcOrd="5" destOrd="0" parTransId="{4BCCF880-1532-49F0-A6FB-EC270BC5BA7E}" sibTransId="{85E487EC-831F-492A-959B-06A26E783016}"/>
    <dgm:cxn modelId="{7AEC7552-4666-4001-A314-1899173DBBD8}" srcId="{C9971426-DA2E-4BF9-AC16-23D76A0BFE9E}" destId="{57D2F5B9-5460-4E02-8D3F-E00B6935825C}" srcOrd="4" destOrd="0" parTransId="{F7CE723A-D295-4461-8BAA-2BC530C2F212}" sibTransId="{5693FB59-54E8-414D-A71B-0035396940E4}"/>
    <dgm:cxn modelId="{D5A42574-BF89-4FCE-843B-2513038EBEFE}" srcId="{C9971426-DA2E-4BF9-AC16-23D76A0BFE9E}" destId="{FF6B2AC3-B4A7-40DE-AC6F-3725DF1FBD05}" srcOrd="6" destOrd="0" parTransId="{6D6D3FD6-FC5B-4A93-B5D7-4C20AB9D1F32}" sibTransId="{297E7CDD-D54C-46D8-B6A2-013984739F7C}"/>
    <dgm:cxn modelId="{3B114776-C03B-4CC8-A570-18FB32F188F7}" type="presOf" srcId="{57D2F5B9-5460-4E02-8D3F-E00B6935825C}" destId="{43E228E9-A7B1-4F58-B8B3-7A31971D3A8B}" srcOrd="0" destOrd="0" presId="urn:microsoft.com/office/officeart/2005/8/layout/default"/>
    <dgm:cxn modelId="{A50BBA78-F064-47AF-B499-BE486ADC5C68}" type="presOf" srcId="{7EB4D8AD-30D6-4D64-803B-5583E626DF85}" destId="{DABD08D1-CB47-4EA3-9CDD-B10731D55496}" srcOrd="0" destOrd="0" presId="urn:microsoft.com/office/officeart/2005/8/layout/default"/>
    <dgm:cxn modelId="{7EF2DB87-8EBD-4E3F-B2D9-1D6F84907135}" srcId="{C9971426-DA2E-4BF9-AC16-23D76A0BFE9E}" destId="{C7C89F28-87A6-4A4B-AA93-BF31010E55CB}" srcOrd="1" destOrd="0" parTransId="{41BCC0F4-BFB1-4BDC-8F3A-FC56EC9B4877}" sibTransId="{A554A086-5999-4761-9E5D-8C1878D6008D}"/>
    <dgm:cxn modelId="{2324608A-F613-41E3-A87B-7621EAE47F34}" srcId="{C9971426-DA2E-4BF9-AC16-23D76A0BFE9E}" destId="{572F466B-44FA-472B-8F0E-FF4F7847FCFA}" srcOrd="11" destOrd="0" parTransId="{A5DC16A3-1D64-4587-B793-BCD8648CEE9E}" sibTransId="{D4EAFFB7-5356-45D1-9180-F0A3939EB9A1}"/>
    <dgm:cxn modelId="{8251D196-A5CF-445A-8160-A46F9B307115}" srcId="{C9971426-DA2E-4BF9-AC16-23D76A0BFE9E}" destId="{7EB4D8AD-30D6-4D64-803B-5583E626DF85}" srcOrd="0" destOrd="0" parTransId="{6ECE72E7-AA99-49B5-B6ED-D0BB97ECEFBA}" sibTransId="{97132135-22A3-4EB3-B0CA-F9C28797BCC7}"/>
    <dgm:cxn modelId="{9FA8A99C-75FD-47C1-9DD0-8A3C68B2CE5B}" type="presOf" srcId="{C7C89F28-87A6-4A4B-AA93-BF31010E55CB}" destId="{2BC1F01C-0564-4BA6-A90B-F6C4BE4E491B}" srcOrd="0" destOrd="0" presId="urn:microsoft.com/office/officeart/2005/8/layout/default"/>
    <dgm:cxn modelId="{36AD7A9F-4107-4816-9A41-1D33CE66B652}" srcId="{C9971426-DA2E-4BF9-AC16-23D76A0BFE9E}" destId="{5A6C60ED-76F5-4A0A-93AF-A5847E752185}" srcOrd="9" destOrd="0" parTransId="{5154EBCC-7077-4EF9-8F09-5A1CD9FA9347}" sibTransId="{BC5A7947-98D1-4ED1-84E5-E7C9B597DDFF}"/>
    <dgm:cxn modelId="{2B9D00A4-1FB7-4D56-9FD0-352581D2811F}" type="presOf" srcId="{9F2705FC-64C3-4BF7-8FDD-6D16D14880A9}" destId="{A06F9CD5-028C-4C15-90A2-00CD0E20EA78}" srcOrd="0" destOrd="0" presId="urn:microsoft.com/office/officeart/2005/8/layout/default"/>
    <dgm:cxn modelId="{E693DCB3-09F3-4CCC-A903-C06F07CB187C}" srcId="{C9971426-DA2E-4BF9-AC16-23D76A0BFE9E}" destId="{9F2705FC-64C3-4BF7-8FDD-6D16D14880A9}" srcOrd="2" destOrd="0" parTransId="{9BD0268C-F138-49F5-8297-1EA2815CA47C}" sibTransId="{572141DA-7559-4CC3-8DA2-0BA8B1E84625}"/>
    <dgm:cxn modelId="{15D071B5-ACBD-4E78-8B62-21FBF7E385B5}" srcId="{C9971426-DA2E-4BF9-AC16-23D76A0BFE9E}" destId="{E50CFF78-0BCC-4813-BF6C-7B0D9647D421}" srcOrd="10" destOrd="0" parTransId="{6DC263EC-8240-4360-82CE-50A46F3252AF}" sibTransId="{313FEFE1-FB87-4B0D-8486-B7A5F28BE62B}"/>
    <dgm:cxn modelId="{BFC193BA-82DD-43C3-A108-8C2D1D18C625}" type="presOf" srcId="{6C64D15F-81D5-45E2-90A2-BA850CAA6726}" destId="{66D127A7-5576-4CE9-B467-526011F849F5}" srcOrd="0" destOrd="0" presId="urn:microsoft.com/office/officeart/2005/8/layout/default"/>
    <dgm:cxn modelId="{A24519DD-629F-46C8-88E2-176F864C33A3}" type="presOf" srcId="{E50CFF78-0BCC-4813-BF6C-7B0D9647D421}" destId="{D90A65C6-6718-48E8-9EAB-F4EA61194915}" srcOrd="0" destOrd="0" presId="urn:microsoft.com/office/officeart/2005/8/layout/default"/>
    <dgm:cxn modelId="{6E3794DD-F133-4F6E-B0C7-E625208798E4}" type="presOf" srcId="{FF6B2AC3-B4A7-40DE-AC6F-3725DF1FBD05}" destId="{04BBCE2E-BB30-4C24-A47A-A77E4A26B7B2}" srcOrd="0" destOrd="0" presId="urn:microsoft.com/office/officeart/2005/8/layout/default"/>
    <dgm:cxn modelId="{227D2BDF-04C9-4A69-98EB-F28D62A1645C}" type="presOf" srcId="{E2E702AF-011A-4C8C-AA3A-025ECA65C48E}" destId="{B7268487-8854-4B87-A75E-D7D3BCFE8AA6}" srcOrd="0" destOrd="0" presId="urn:microsoft.com/office/officeart/2005/8/layout/default"/>
    <dgm:cxn modelId="{72CD24E8-2AB7-4D3C-9208-C8DFB8434D35}" type="presOf" srcId="{C9971426-DA2E-4BF9-AC16-23D76A0BFE9E}" destId="{945BD9F0-01BF-4EE0-B5DB-DD3D296B5356}" srcOrd="0" destOrd="0" presId="urn:microsoft.com/office/officeart/2005/8/layout/default"/>
    <dgm:cxn modelId="{AABA1FCB-57F9-49CB-B74A-F169FCAD7CEC}" type="presParOf" srcId="{945BD9F0-01BF-4EE0-B5DB-DD3D296B5356}" destId="{DABD08D1-CB47-4EA3-9CDD-B10731D55496}" srcOrd="0" destOrd="0" presId="urn:microsoft.com/office/officeart/2005/8/layout/default"/>
    <dgm:cxn modelId="{9A8B2A57-69F4-4E92-8115-139EB8CFD73C}" type="presParOf" srcId="{945BD9F0-01BF-4EE0-B5DB-DD3D296B5356}" destId="{58EA2EE9-B343-49B6-8B1F-79A500EC432A}" srcOrd="1" destOrd="0" presId="urn:microsoft.com/office/officeart/2005/8/layout/default"/>
    <dgm:cxn modelId="{D3196B8A-040D-440B-BEE5-58E73E01D641}" type="presParOf" srcId="{945BD9F0-01BF-4EE0-B5DB-DD3D296B5356}" destId="{2BC1F01C-0564-4BA6-A90B-F6C4BE4E491B}" srcOrd="2" destOrd="0" presId="urn:microsoft.com/office/officeart/2005/8/layout/default"/>
    <dgm:cxn modelId="{2050D329-A06F-4342-A4DA-4414CE475B9D}" type="presParOf" srcId="{945BD9F0-01BF-4EE0-B5DB-DD3D296B5356}" destId="{27685FCB-5630-4913-BC52-F13013F0CFB5}" srcOrd="3" destOrd="0" presId="urn:microsoft.com/office/officeart/2005/8/layout/default"/>
    <dgm:cxn modelId="{C340A150-A7CE-4A3F-90DC-DB3C14B955C1}" type="presParOf" srcId="{945BD9F0-01BF-4EE0-B5DB-DD3D296B5356}" destId="{A06F9CD5-028C-4C15-90A2-00CD0E20EA78}" srcOrd="4" destOrd="0" presId="urn:microsoft.com/office/officeart/2005/8/layout/default"/>
    <dgm:cxn modelId="{A6CA2321-08D1-47A6-8479-6FEDCA7FB285}" type="presParOf" srcId="{945BD9F0-01BF-4EE0-B5DB-DD3D296B5356}" destId="{2B893565-67ED-413C-9D8B-8BD1C42608A2}" srcOrd="5" destOrd="0" presId="urn:microsoft.com/office/officeart/2005/8/layout/default"/>
    <dgm:cxn modelId="{1844687F-7C2F-4751-AFB5-D50B4E4D9BB3}" type="presParOf" srcId="{945BD9F0-01BF-4EE0-B5DB-DD3D296B5356}" destId="{66D127A7-5576-4CE9-B467-526011F849F5}" srcOrd="6" destOrd="0" presId="urn:microsoft.com/office/officeart/2005/8/layout/default"/>
    <dgm:cxn modelId="{86935E84-895A-4906-8968-20FCD52A6871}" type="presParOf" srcId="{945BD9F0-01BF-4EE0-B5DB-DD3D296B5356}" destId="{44B6618B-16F2-4D8C-94EA-C62CA48E1D10}" srcOrd="7" destOrd="0" presId="urn:microsoft.com/office/officeart/2005/8/layout/default"/>
    <dgm:cxn modelId="{C248A20A-5CE6-461A-9FAA-BA9BB194DBB4}" type="presParOf" srcId="{945BD9F0-01BF-4EE0-B5DB-DD3D296B5356}" destId="{43E228E9-A7B1-4F58-B8B3-7A31971D3A8B}" srcOrd="8" destOrd="0" presId="urn:microsoft.com/office/officeart/2005/8/layout/default"/>
    <dgm:cxn modelId="{52D8673F-8059-4C3D-9D99-07F750885CC5}" type="presParOf" srcId="{945BD9F0-01BF-4EE0-B5DB-DD3D296B5356}" destId="{05B9B488-0C1A-43E0-9922-94D5246E944B}" srcOrd="9" destOrd="0" presId="urn:microsoft.com/office/officeart/2005/8/layout/default"/>
    <dgm:cxn modelId="{F205917A-4FBE-4A3D-80E0-AFD340DF916A}" type="presParOf" srcId="{945BD9F0-01BF-4EE0-B5DB-DD3D296B5356}" destId="{C8ABD14F-F6E6-4DEF-BF8D-8FEF6FAD8057}" srcOrd="10" destOrd="0" presId="urn:microsoft.com/office/officeart/2005/8/layout/default"/>
    <dgm:cxn modelId="{EAA805DF-07C2-4468-9C99-C1170E2333D4}" type="presParOf" srcId="{945BD9F0-01BF-4EE0-B5DB-DD3D296B5356}" destId="{F62D01E2-7963-426C-A3B6-D6CC3DA8A783}" srcOrd="11" destOrd="0" presId="urn:microsoft.com/office/officeart/2005/8/layout/default"/>
    <dgm:cxn modelId="{6CC9B714-5E4C-4C81-A3D6-EB903A4E05CD}" type="presParOf" srcId="{945BD9F0-01BF-4EE0-B5DB-DD3D296B5356}" destId="{04BBCE2E-BB30-4C24-A47A-A77E4A26B7B2}" srcOrd="12" destOrd="0" presId="urn:microsoft.com/office/officeart/2005/8/layout/default"/>
    <dgm:cxn modelId="{0AD50994-BE70-410F-9F9F-A37CC7CE5452}" type="presParOf" srcId="{945BD9F0-01BF-4EE0-B5DB-DD3D296B5356}" destId="{0E92A9E9-3553-48E0-97A0-D84FCC325BC4}" srcOrd="13" destOrd="0" presId="urn:microsoft.com/office/officeart/2005/8/layout/default"/>
    <dgm:cxn modelId="{88876203-25F9-4F4E-A43E-51216AA98D76}" type="presParOf" srcId="{945BD9F0-01BF-4EE0-B5DB-DD3D296B5356}" destId="{B7268487-8854-4B87-A75E-D7D3BCFE8AA6}" srcOrd="14" destOrd="0" presId="urn:microsoft.com/office/officeart/2005/8/layout/default"/>
    <dgm:cxn modelId="{47B602CB-6509-4A45-ADD8-260D12E239A5}" type="presParOf" srcId="{945BD9F0-01BF-4EE0-B5DB-DD3D296B5356}" destId="{8B9922E4-F684-4243-B898-D677BB170F12}" srcOrd="15" destOrd="0" presId="urn:microsoft.com/office/officeart/2005/8/layout/default"/>
    <dgm:cxn modelId="{90FABC99-F79A-47C5-B306-E653AFDE8F30}" type="presParOf" srcId="{945BD9F0-01BF-4EE0-B5DB-DD3D296B5356}" destId="{8A3BBB58-A33A-4D30-B71D-C17DDC2E3D4B}" srcOrd="16" destOrd="0" presId="urn:microsoft.com/office/officeart/2005/8/layout/default"/>
    <dgm:cxn modelId="{88B792DD-5349-4EF1-8D5E-B95740DB37F6}" type="presParOf" srcId="{945BD9F0-01BF-4EE0-B5DB-DD3D296B5356}" destId="{E2183511-B420-4965-927B-3317595FAE06}" srcOrd="17" destOrd="0" presId="urn:microsoft.com/office/officeart/2005/8/layout/default"/>
    <dgm:cxn modelId="{BC795B18-0D63-4B2E-84F6-2A84B6E6651F}" type="presParOf" srcId="{945BD9F0-01BF-4EE0-B5DB-DD3D296B5356}" destId="{44E716B6-C05B-4C91-B9BA-417489069041}" srcOrd="18" destOrd="0" presId="urn:microsoft.com/office/officeart/2005/8/layout/default"/>
    <dgm:cxn modelId="{5CA6B129-F112-42C3-B5BE-D9D69DC39025}" type="presParOf" srcId="{945BD9F0-01BF-4EE0-B5DB-DD3D296B5356}" destId="{AA00DDC4-869B-4E0F-A4C2-9BB820FBE2C5}" srcOrd="19" destOrd="0" presId="urn:microsoft.com/office/officeart/2005/8/layout/default"/>
    <dgm:cxn modelId="{74C59FF3-22D7-4794-92F5-80AE4F1E0D1A}" type="presParOf" srcId="{945BD9F0-01BF-4EE0-B5DB-DD3D296B5356}" destId="{D90A65C6-6718-48E8-9EAB-F4EA61194915}" srcOrd="20" destOrd="0" presId="urn:microsoft.com/office/officeart/2005/8/layout/default"/>
    <dgm:cxn modelId="{44F94970-3E73-4177-9683-34F9B2D6FCCA}" type="presParOf" srcId="{945BD9F0-01BF-4EE0-B5DB-DD3D296B5356}" destId="{C2BA8DC6-B1BD-4C0D-92C9-8B156D177CB3}" srcOrd="21" destOrd="0" presId="urn:microsoft.com/office/officeart/2005/8/layout/default"/>
    <dgm:cxn modelId="{F8FEC1E3-787D-458C-B491-EDE210D32DE2}" type="presParOf" srcId="{945BD9F0-01BF-4EE0-B5DB-DD3D296B5356}" destId="{24A4DFD8-BAA5-4A71-9537-71176CF4E08C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98D033-0815-4236-B918-7506C45D51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5D3E1FD-7FB3-4785-816B-7FAB0BC971A6}">
      <dgm:prSet/>
      <dgm:spPr/>
      <dgm:t>
        <a:bodyPr/>
        <a:lstStyle/>
        <a:p>
          <a:r>
            <a:rPr lang="en-GB"/>
            <a:t>Discuss management options for pelvic organ prolapse including no treatment, non-surgical treatment and surgical treatment taking into account the woman’s preference, site of prolapse, lifestyle factors, co-morbidities, cognitive impairment, age, desire for childbearing, previous surgery, benefits and risks of the procedure.</a:t>
          </a:r>
          <a:endParaRPr lang="en-US"/>
        </a:p>
      </dgm:t>
    </dgm:pt>
    <dgm:pt modelId="{2DFE4E22-1796-41C0-9B70-DFAE000C6EA4}" type="parTrans" cxnId="{A45A94ED-BE70-46BC-932D-EF153A30EB3A}">
      <dgm:prSet/>
      <dgm:spPr/>
      <dgm:t>
        <a:bodyPr/>
        <a:lstStyle/>
        <a:p>
          <a:endParaRPr lang="en-US"/>
        </a:p>
      </dgm:t>
    </dgm:pt>
    <dgm:pt modelId="{606BBF66-5C5A-46BD-A019-A7E364B076C9}" type="sibTrans" cxnId="{A45A94ED-BE70-46BC-932D-EF153A30EB3A}">
      <dgm:prSet/>
      <dgm:spPr/>
      <dgm:t>
        <a:bodyPr/>
        <a:lstStyle/>
        <a:p>
          <a:endParaRPr lang="en-US"/>
        </a:p>
      </dgm:t>
    </dgm:pt>
    <dgm:pt modelId="{755F2402-0F46-47BB-950A-9FBE54BC4A5E}">
      <dgm:prSet/>
      <dgm:spPr/>
      <dgm:t>
        <a:bodyPr/>
        <a:lstStyle/>
        <a:p>
          <a:r>
            <a:rPr lang="en-GB"/>
            <a:t>Consider lifestyle modifications including losing weight with a BMI greater than 30, minimising weightlifting, preventing and treating chronic cough and constipation.</a:t>
          </a:r>
          <a:endParaRPr lang="en-US"/>
        </a:p>
      </dgm:t>
    </dgm:pt>
    <dgm:pt modelId="{7C545267-4533-4AC4-9C54-DC2DD582C9FA}" type="parTrans" cxnId="{84479F15-D7A8-496F-A184-E2E9A7BF7BAD}">
      <dgm:prSet/>
      <dgm:spPr/>
      <dgm:t>
        <a:bodyPr/>
        <a:lstStyle/>
        <a:p>
          <a:endParaRPr lang="en-US"/>
        </a:p>
      </dgm:t>
    </dgm:pt>
    <dgm:pt modelId="{EE1ECFA5-82F9-4958-8A5E-CC8B5E8C5264}" type="sibTrans" cxnId="{84479F15-D7A8-496F-A184-E2E9A7BF7BAD}">
      <dgm:prSet/>
      <dgm:spPr/>
      <dgm:t>
        <a:bodyPr/>
        <a:lstStyle/>
        <a:p>
          <a:endParaRPr lang="en-US"/>
        </a:p>
      </dgm:t>
    </dgm:pt>
    <dgm:pt modelId="{6DC2486B-9C0F-4D13-AF0F-E47C39D869ED}">
      <dgm:prSet/>
      <dgm:spPr/>
      <dgm:t>
        <a:bodyPr/>
        <a:lstStyle/>
        <a:p>
          <a:r>
            <a:rPr lang="en-GB"/>
            <a:t>Consider a programme of supervised pelvic floor muscle training for at least 16 weeks as the first option with POP</a:t>
          </a:r>
          <a:endParaRPr lang="en-US"/>
        </a:p>
      </dgm:t>
    </dgm:pt>
    <dgm:pt modelId="{F84FEBC1-31D4-41A0-B6E6-C6BF30492029}" type="parTrans" cxnId="{B219B95E-CED0-4EC0-A14F-59671A38F843}">
      <dgm:prSet/>
      <dgm:spPr/>
      <dgm:t>
        <a:bodyPr/>
        <a:lstStyle/>
        <a:p>
          <a:endParaRPr lang="en-US"/>
        </a:p>
      </dgm:t>
    </dgm:pt>
    <dgm:pt modelId="{1F568D22-0B94-4F27-9BF2-E097CF5CCBE5}" type="sibTrans" cxnId="{B219B95E-CED0-4EC0-A14F-59671A38F843}">
      <dgm:prSet/>
      <dgm:spPr/>
      <dgm:t>
        <a:bodyPr/>
        <a:lstStyle/>
        <a:p>
          <a:endParaRPr lang="en-US"/>
        </a:p>
      </dgm:t>
    </dgm:pt>
    <dgm:pt modelId="{532F3E72-0E32-476B-A593-AA43CD86EDFD}">
      <dgm:prSet/>
      <dgm:spPr/>
      <dgm:t>
        <a:bodyPr/>
        <a:lstStyle/>
        <a:p>
          <a:r>
            <a:rPr lang="en-GB"/>
            <a:t>Consider vaginal pessaries for POP if the services are available, prior to referring onto urogynaecology services. Treat vaginal atrophy along with pessary insertions</a:t>
          </a:r>
          <a:endParaRPr lang="en-US"/>
        </a:p>
      </dgm:t>
    </dgm:pt>
    <dgm:pt modelId="{E74638E5-58DB-4817-A92A-E9CD70144864}" type="parTrans" cxnId="{40EB6451-1BD5-45CD-A1FB-76EFB7DCAAB9}">
      <dgm:prSet/>
      <dgm:spPr/>
      <dgm:t>
        <a:bodyPr/>
        <a:lstStyle/>
        <a:p>
          <a:endParaRPr lang="en-US"/>
        </a:p>
      </dgm:t>
    </dgm:pt>
    <dgm:pt modelId="{F8BA858E-A436-4349-A992-96525C222E56}" type="sibTrans" cxnId="{40EB6451-1BD5-45CD-A1FB-76EFB7DCAAB9}">
      <dgm:prSet/>
      <dgm:spPr/>
      <dgm:t>
        <a:bodyPr/>
        <a:lstStyle/>
        <a:p>
          <a:endParaRPr lang="en-US"/>
        </a:p>
      </dgm:t>
    </dgm:pt>
    <dgm:pt modelId="{97EBA6CF-6B61-41CF-B777-214F1904F817}">
      <dgm:prSet/>
      <dgm:spPr/>
      <dgm:t>
        <a:bodyPr/>
        <a:lstStyle/>
        <a:p>
          <a:r>
            <a:rPr lang="en-GB"/>
            <a:t>Refer to urogynaecology services if the woman prefers surgery for pelvic organ prolapse</a:t>
          </a:r>
          <a:endParaRPr lang="en-US"/>
        </a:p>
      </dgm:t>
    </dgm:pt>
    <dgm:pt modelId="{50AF3F6E-FE28-4B19-BF6D-4A22F5A31646}" type="parTrans" cxnId="{14066CBF-3040-47A7-880D-500558AE1FF6}">
      <dgm:prSet/>
      <dgm:spPr/>
      <dgm:t>
        <a:bodyPr/>
        <a:lstStyle/>
        <a:p>
          <a:endParaRPr lang="en-US"/>
        </a:p>
      </dgm:t>
    </dgm:pt>
    <dgm:pt modelId="{3DB8B348-BB09-47EE-99B2-E4F67012F661}" type="sibTrans" cxnId="{14066CBF-3040-47A7-880D-500558AE1FF6}">
      <dgm:prSet/>
      <dgm:spPr/>
      <dgm:t>
        <a:bodyPr/>
        <a:lstStyle/>
        <a:p>
          <a:endParaRPr lang="en-US"/>
        </a:p>
      </dgm:t>
    </dgm:pt>
    <dgm:pt modelId="{149A5299-3E21-46AB-A5A6-7A8248CBC66E}" type="pres">
      <dgm:prSet presAssocID="{4598D033-0815-4236-B918-7506C45D5121}" presName="linear" presStyleCnt="0">
        <dgm:presLayoutVars>
          <dgm:animLvl val="lvl"/>
          <dgm:resizeHandles val="exact"/>
        </dgm:presLayoutVars>
      </dgm:prSet>
      <dgm:spPr/>
    </dgm:pt>
    <dgm:pt modelId="{3156F360-E437-4A71-B099-25E50A57F001}" type="pres">
      <dgm:prSet presAssocID="{F5D3E1FD-7FB3-4785-816B-7FAB0BC971A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910357A-BEE5-4D52-9AD6-57AC2B65F57B}" type="pres">
      <dgm:prSet presAssocID="{606BBF66-5C5A-46BD-A019-A7E364B076C9}" presName="spacer" presStyleCnt="0"/>
      <dgm:spPr/>
    </dgm:pt>
    <dgm:pt modelId="{D3BCFF79-EE12-4206-A374-3D6F98608D03}" type="pres">
      <dgm:prSet presAssocID="{755F2402-0F46-47BB-950A-9FBE54BC4A5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E9B3AEF-B638-45F5-86F8-6B04644D48C5}" type="pres">
      <dgm:prSet presAssocID="{EE1ECFA5-82F9-4958-8A5E-CC8B5E8C5264}" presName="spacer" presStyleCnt="0"/>
      <dgm:spPr/>
    </dgm:pt>
    <dgm:pt modelId="{18A2BFC9-5F7F-4366-8656-01D3FCD04A6F}" type="pres">
      <dgm:prSet presAssocID="{6DC2486B-9C0F-4D13-AF0F-E47C39D869E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D796D8C-98AF-47AC-B4F9-DDE8571EC992}" type="pres">
      <dgm:prSet presAssocID="{1F568D22-0B94-4F27-9BF2-E097CF5CCBE5}" presName="spacer" presStyleCnt="0"/>
      <dgm:spPr/>
    </dgm:pt>
    <dgm:pt modelId="{3E43784C-EDE3-4201-8686-33FA6E6CA53E}" type="pres">
      <dgm:prSet presAssocID="{532F3E72-0E32-476B-A593-AA43CD86EDF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3F5C34D-3237-4B0A-8192-947E1ABCC6CD}" type="pres">
      <dgm:prSet presAssocID="{F8BA858E-A436-4349-A992-96525C222E56}" presName="spacer" presStyleCnt="0"/>
      <dgm:spPr/>
    </dgm:pt>
    <dgm:pt modelId="{2A789F7E-B6BC-490B-A044-7E1F78498196}" type="pres">
      <dgm:prSet presAssocID="{97EBA6CF-6B61-41CF-B777-214F1904F8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4479F15-D7A8-496F-A184-E2E9A7BF7BAD}" srcId="{4598D033-0815-4236-B918-7506C45D5121}" destId="{755F2402-0F46-47BB-950A-9FBE54BC4A5E}" srcOrd="1" destOrd="0" parTransId="{7C545267-4533-4AC4-9C54-DC2DD582C9FA}" sibTransId="{EE1ECFA5-82F9-4958-8A5E-CC8B5E8C5264}"/>
    <dgm:cxn modelId="{A549431D-F7FE-4688-9BD8-348D97C5C08C}" type="presOf" srcId="{6DC2486B-9C0F-4D13-AF0F-E47C39D869ED}" destId="{18A2BFC9-5F7F-4366-8656-01D3FCD04A6F}" srcOrd="0" destOrd="0" presId="urn:microsoft.com/office/officeart/2005/8/layout/vList2"/>
    <dgm:cxn modelId="{B219B95E-CED0-4EC0-A14F-59671A38F843}" srcId="{4598D033-0815-4236-B918-7506C45D5121}" destId="{6DC2486B-9C0F-4D13-AF0F-E47C39D869ED}" srcOrd="2" destOrd="0" parTransId="{F84FEBC1-31D4-41A0-B6E6-C6BF30492029}" sibTransId="{1F568D22-0B94-4F27-9BF2-E097CF5CCBE5}"/>
    <dgm:cxn modelId="{E9525C69-28D8-4140-A60B-9E3C800CC517}" type="presOf" srcId="{532F3E72-0E32-476B-A593-AA43CD86EDFD}" destId="{3E43784C-EDE3-4201-8686-33FA6E6CA53E}" srcOrd="0" destOrd="0" presId="urn:microsoft.com/office/officeart/2005/8/layout/vList2"/>
    <dgm:cxn modelId="{7661174A-0E8A-4889-9165-23719C2A633B}" type="presOf" srcId="{4598D033-0815-4236-B918-7506C45D5121}" destId="{149A5299-3E21-46AB-A5A6-7A8248CBC66E}" srcOrd="0" destOrd="0" presId="urn:microsoft.com/office/officeart/2005/8/layout/vList2"/>
    <dgm:cxn modelId="{40EB6451-1BD5-45CD-A1FB-76EFB7DCAAB9}" srcId="{4598D033-0815-4236-B918-7506C45D5121}" destId="{532F3E72-0E32-476B-A593-AA43CD86EDFD}" srcOrd="3" destOrd="0" parTransId="{E74638E5-58DB-4817-A92A-E9CD70144864}" sibTransId="{F8BA858E-A436-4349-A992-96525C222E56}"/>
    <dgm:cxn modelId="{A6196054-E3A2-4999-BEEA-CAF7C971D58E}" type="presOf" srcId="{755F2402-0F46-47BB-950A-9FBE54BC4A5E}" destId="{D3BCFF79-EE12-4206-A374-3D6F98608D03}" srcOrd="0" destOrd="0" presId="urn:microsoft.com/office/officeart/2005/8/layout/vList2"/>
    <dgm:cxn modelId="{D28CAD8F-F9A0-408B-8CED-8BD4727A59C9}" type="presOf" srcId="{97EBA6CF-6B61-41CF-B777-214F1904F817}" destId="{2A789F7E-B6BC-490B-A044-7E1F78498196}" srcOrd="0" destOrd="0" presId="urn:microsoft.com/office/officeart/2005/8/layout/vList2"/>
    <dgm:cxn modelId="{14066CBF-3040-47A7-880D-500558AE1FF6}" srcId="{4598D033-0815-4236-B918-7506C45D5121}" destId="{97EBA6CF-6B61-41CF-B777-214F1904F817}" srcOrd="4" destOrd="0" parTransId="{50AF3F6E-FE28-4B19-BF6D-4A22F5A31646}" sibTransId="{3DB8B348-BB09-47EE-99B2-E4F67012F661}"/>
    <dgm:cxn modelId="{AC7BBEE7-E7A4-4A00-94B2-CFAB0468E2AF}" type="presOf" srcId="{F5D3E1FD-7FB3-4785-816B-7FAB0BC971A6}" destId="{3156F360-E437-4A71-B099-25E50A57F001}" srcOrd="0" destOrd="0" presId="urn:microsoft.com/office/officeart/2005/8/layout/vList2"/>
    <dgm:cxn modelId="{A45A94ED-BE70-46BC-932D-EF153A30EB3A}" srcId="{4598D033-0815-4236-B918-7506C45D5121}" destId="{F5D3E1FD-7FB3-4785-816B-7FAB0BC971A6}" srcOrd="0" destOrd="0" parTransId="{2DFE4E22-1796-41C0-9B70-DFAE000C6EA4}" sibTransId="{606BBF66-5C5A-46BD-A019-A7E364B076C9}"/>
    <dgm:cxn modelId="{52102154-7E23-4924-A587-C575CC868ACE}" type="presParOf" srcId="{149A5299-3E21-46AB-A5A6-7A8248CBC66E}" destId="{3156F360-E437-4A71-B099-25E50A57F001}" srcOrd="0" destOrd="0" presId="urn:microsoft.com/office/officeart/2005/8/layout/vList2"/>
    <dgm:cxn modelId="{5CFBC856-DF62-44CE-A9DF-3E58DF35B7AD}" type="presParOf" srcId="{149A5299-3E21-46AB-A5A6-7A8248CBC66E}" destId="{4910357A-BEE5-4D52-9AD6-57AC2B65F57B}" srcOrd="1" destOrd="0" presId="urn:microsoft.com/office/officeart/2005/8/layout/vList2"/>
    <dgm:cxn modelId="{7A640D0C-2E34-4F47-80FE-0C6200DF9E07}" type="presParOf" srcId="{149A5299-3E21-46AB-A5A6-7A8248CBC66E}" destId="{D3BCFF79-EE12-4206-A374-3D6F98608D03}" srcOrd="2" destOrd="0" presId="urn:microsoft.com/office/officeart/2005/8/layout/vList2"/>
    <dgm:cxn modelId="{5D9ABF19-D55B-41AF-A293-264E16948337}" type="presParOf" srcId="{149A5299-3E21-46AB-A5A6-7A8248CBC66E}" destId="{1E9B3AEF-B638-45F5-86F8-6B04644D48C5}" srcOrd="3" destOrd="0" presId="urn:microsoft.com/office/officeart/2005/8/layout/vList2"/>
    <dgm:cxn modelId="{36E8564E-8CE8-416F-BA20-C00644AA409E}" type="presParOf" srcId="{149A5299-3E21-46AB-A5A6-7A8248CBC66E}" destId="{18A2BFC9-5F7F-4366-8656-01D3FCD04A6F}" srcOrd="4" destOrd="0" presId="urn:microsoft.com/office/officeart/2005/8/layout/vList2"/>
    <dgm:cxn modelId="{7DAE3A1B-0851-4BDD-B609-5ACE34917BD3}" type="presParOf" srcId="{149A5299-3E21-46AB-A5A6-7A8248CBC66E}" destId="{ED796D8C-98AF-47AC-B4F9-DDE8571EC992}" srcOrd="5" destOrd="0" presId="urn:microsoft.com/office/officeart/2005/8/layout/vList2"/>
    <dgm:cxn modelId="{F7DC519D-ABE1-4831-8F76-CB20E166D8AD}" type="presParOf" srcId="{149A5299-3E21-46AB-A5A6-7A8248CBC66E}" destId="{3E43784C-EDE3-4201-8686-33FA6E6CA53E}" srcOrd="6" destOrd="0" presId="urn:microsoft.com/office/officeart/2005/8/layout/vList2"/>
    <dgm:cxn modelId="{91C147AE-D9BA-48AC-A543-4DF4FF4E8282}" type="presParOf" srcId="{149A5299-3E21-46AB-A5A6-7A8248CBC66E}" destId="{C3F5C34D-3237-4B0A-8192-947E1ABCC6CD}" srcOrd="7" destOrd="0" presId="urn:microsoft.com/office/officeart/2005/8/layout/vList2"/>
    <dgm:cxn modelId="{2EC57FA1-8680-4E90-8098-6BF018A2A891}" type="presParOf" srcId="{149A5299-3E21-46AB-A5A6-7A8248CBC66E}" destId="{2A789F7E-B6BC-490B-A044-7E1F7849819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FB8577-A13C-489D-ACA0-234762FD8A8A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4705B4B-9226-4F24-81FC-5AE739FB7488}">
      <dgm:prSet/>
      <dgm:spPr/>
      <dgm:t>
        <a:bodyPr/>
        <a:lstStyle/>
        <a:p>
          <a:r>
            <a:rPr lang="en-GB"/>
            <a:t>Detailed History and examination to exclude abdominal masses, prolapse, urinary retention, visible haematuria, recurrent UTI, severe constipation</a:t>
          </a:r>
          <a:endParaRPr lang="en-US"/>
        </a:p>
      </dgm:t>
    </dgm:pt>
    <dgm:pt modelId="{A9474F46-4914-430B-A1D4-6730B49B8DC0}" type="parTrans" cxnId="{3DE3539F-5B99-4711-B99E-74CBF401D29A}">
      <dgm:prSet/>
      <dgm:spPr/>
      <dgm:t>
        <a:bodyPr/>
        <a:lstStyle/>
        <a:p>
          <a:endParaRPr lang="en-US"/>
        </a:p>
      </dgm:t>
    </dgm:pt>
    <dgm:pt modelId="{6A8129E6-CCAF-4F2A-973A-76ECA11B9C2C}" type="sibTrans" cxnId="{3DE3539F-5B99-4711-B99E-74CBF401D29A}">
      <dgm:prSet/>
      <dgm:spPr/>
      <dgm:t>
        <a:bodyPr/>
        <a:lstStyle/>
        <a:p>
          <a:endParaRPr lang="en-US"/>
        </a:p>
      </dgm:t>
    </dgm:pt>
    <dgm:pt modelId="{E0524E06-2671-4147-87DD-0BE7A4F065E9}">
      <dgm:prSet/>
      <dgm:spPr/>
      <dgm:t>
        <a:bodyPr/>
        <a:lstStyle/>
        <a:p>
          <a:r>
            <a:rPr lang="en-GB"/>
            <a:t>Urinalysis and bladder diaries (yourpelvicfloor.org)</a:t>
          </a:r>
          <a:endParaRPr lang="en-US"/>
        </a:p>
      </dgm:t>
    </dgm:pt>
    <dgm:pt modelId="{D04E7E9C-8346-44EC-96FE-0266DF882C3B}" type="parTrans" cxnId="{45C4F034-1605-4A75-BC6F-CBC3751DE1C4}">
      <dgm:prSet/>
      <dgm:spPr/>
      <dgm:t>
        <a:bodyPr/>
        <a:lstStyle/>
        <a:p>
          <a:endParaRPr lang="en-US"/>
        </a:p>
      </dgm:t>
    </dgm:pt>
    <dgm:pt modelId="{E5A25977-BD7C-458F-A627-2E277071B6B2}" type="sibTrans" cxnId="{45C4F034-1605-4A75-BC6F-CBC3751DE1C4}">
      <dgm:prSet/>
      <dgm:spPr/>
      <dgm:t>
        <a:bodyPr/>
        <a:lstStyle/>
        <a:p>
          <a:endParaRPr lang="en-US"/>
        </a:p>
      </dgm:t>
    </dgm:pt>
    <dgm:pt modelId="{DF5F9B7F-D50B-4181-8E68-0CC841280ECA}">
      <dgm:prSet/>
      <dgm:spPr/>
      <dgm:t>
        <a:bodyPr/>
        <a:lstStyle/>
        <a:p>
          <a:r>
            <a:rPr lang="en-GB"/>
            <a:t>Discuss benefits of non-surgical management and medicines for overactive bladder before offering surgery</a:t>
          </a:r>
          <a:endParaRPr lang="en-US"/>
        </a:p>
      </dgm:t>
    </dgm:pt>
    <dgm:pt modelId="{0CAEF4F2-9427-48F5-85F0-78326EBBB084}" type="parTrans" cxnId="{9FDCCEC2-53F4-49CA-9C23-45DA6108AA11}">
      <dgm:prSet/>
      <dgm:spPr/>
      <dgm:t>
        <a:bodyPr/>
        <a:lstStyle/>
        <a:p>
          <a:endParaRPr lang="en-US"/>
        </a:p>
      </dgm:t>
    </dgm:pt>
    <dgm:pt modelId="{CBE969FC-B790-4E8A-A3C3-46262883279E}" type="sibTrans" cxnId="{9FDCCEC2-53F4-49CA-9C23-45DA6108AA11}">
      <dgm:prSet/>
      <dgm:spPr/>
      <dgm:t>
        <a:bodyPr/>
        <a:lstStyle/>
        <a:p>
          <a:endParaRPr lang="en-US"/>
        </a:p>
      </dgm:t>
    </dgm:pt>
    <dgm:pt modelId="{8DA181DF-4EB7-441C-A04B-6A86D62AAF70}">
      <dgm:prSet/>
      <dgm:spPr/>
      <dgm:t>
        <a:bodyPr/>
        <a:lstStyle/>
        <a:p>
          <a:r>
            <a:rPr lang="en-GB"/>
            <a:t>Lifestyle changes including fluid intake, treat constipation and chronic cough, lose weight if BMI &gt; 30, reduce caffeine intake</a:t>
          </a:r>
          <a:endParaRPr lang="en-US"/>
        </a:p>
      </dgm:t>
    </dgm:pt>
    <dgm:pt modelId="{A2BFE580-0D93-4120-8DDE-C917FA915F8E}" type="parTrans" cxnId="{ABD3111B-465C-4C62-A619-CF2B654B5BDA}">
      <dgm:prSet/>
      <dgm:spPr/>
      <dgm:t>
        <a:bodyPr/>
        <a:lstStyle/>
        <a:p>
          <a:endParaRPr lang="en-US"/>
        </a:p>
      </dgm:t>
    </dgm:pt>
    <dgm:pt modelId="{61E0C8C0-3C71-4AFB-9AF6-9E060B60FA43}" type="sibTrans" cxnId="{ABD3111B-465C-4C62-A619-CF2B654B5BDA}">
      <dgm:prSet/>
      <dgm:spPr/>
      <dgm:t>
        <a:bodyPr/>
        <a:lstStyle/>
        <a:p>
          <a:endParaRPr lang="en-US"/>
        </a:p>
      </dgm:t>
    </dgm:pt>
    <dgm:pt modelId="{5F707DC3-2FF6-4B67-82A6-04187D6D4C77}">
      <dgm:prSet/>
      <dgm:spPr/>
      <dgm:t>
        <a:bodyPr/>
        <a:lstStyle/>
        <a:p>
          <a:r>
            <a:rPr lang="en-GB"/>
            <a:t>Offer a trial of supervised pelvic floor muscle training of at least 3 months as a first line treatment for stress and mixed urinary incontinence</a:t>
          </a:r>
          <a:endParaRPr lang="en-US"/>
        </a:p>
      </dgm:t>
    </dgm:pt>
    <dgm:pt modelId="{31B83A92-7C17-419F-8703-D87E65B2E3E3}" type="parTrans" cxnId="{0FBA0A88-A537-4CA9-855E-28573406612C}">
      <dgm:prSet/>
      <dgm:spPr/>
      <dgm:t>
        <a:bodyPr/>
        <a:lstStyle/>
        <a:p>
          <a:endParaRPr lang="en-US"/>
        </a:p>
      </dgm:t>
    </dgm:pt>
    <dgm:pt modelId="{E2BA64DE-97B1-4A52-928D-0FF707EB7DB8}" type="sibTrans" cxnId="{0FBA0A88-A537-4CA9-855E-28573406612C}">
      <dgm:prSet/>
      <dgm:spPr/>
      <dgm:t>
        <a:bodyPr/>
        <a:lstStyle/>
        <a:p>
          <a:endParaRPr lang="en-US"/>
        </a:p>
      </dgm:t>
    </dgm:pt>
    <dgm:pt modelId="{3F0FEDF4-DF93-47B5-A4F3-05CCD8DC96F8}">
      <dgm:prSet/>
      <dgm:spPr/>
      <dgm:t>
        <a:bodyPr/>
        <a:lstStyle/>
        <a:p>
          <a:r>
            <a:rPr lang="en-GB"/>
            <a:t>Offer behavioural therapies including bladder training for overactive bladder </a:t>
          </a:r>
          <a:endParaRPr lang="en-US"/>
        </a:p>
      </dgm:t>
    </dgm:pt>
    <dgm:pt modelId="{60E02E34-F9A7-4035-AF9E-0F6AA1A5D53C}" type="parTrans" cxnId="{6EA4632C-2B2B-409C-BE2C-DFA1F25AE703}">
      <dgm:prSet/>
      <dgm:spPr/>
      <dgm:t>
        <a:bodyPr/>
        <a:lstStyle/>
        <a:p>
          <a:endParaRPr lang="en-US"/>
        </a:p>
      </dgm:t>
    </dgm:pt>
    <dgm:pt modelId="{5C90533E-6385-4870-9376-C429980832B9}" type="sibTrans" cxnId="{6EA4632C-2B2B-409C-BE2C-DFA1F25AE703}">
      <dgm:prSet/>
      <dgm:spPr/>
      <dgm:t>
        <a:bodyPr/>
        <a:lstStyle/>
        <a:p>
          <a:endParaRPr lang="en-US"/>
        </a:p>
      </dgm:t>
    </dgm:pt>
    <dgm:pt modelId="{545C7F42-C12D-402F-B833-97B9EEA9873C}">
      <dgm:prSet/>
      <dgm:spPr/>
      <dgm:t>
        <a:bodyPr/>
        <a:lstStyle/>
        <a:p>
          <a:r>
            <a:rPr lang="en-GB"/>
            <a:t>Offer trial and combination of overactive bladder medication (of at least two medications) along with bladder training with a review in 4-6 weeks before considering referring to secondary care.</a:t>
          </a:r>
          <a:endParaRPr lang="en-US"/>
        </a:p>
      </dgm:t>
    </dgm:pt>
    <dgm:pt modelId="{C981EA91-CDE1-46A6-B5CB-5B6C67FEB3CE}" type="parTrans" cxnId="{39B31471-BABE-4B18-BF95-5062BDE05F3C}">
      <dgm:prSet/>
      <dgm:spPr/>
      <dgm:t>
        <a:bodyPr/>
        <a:lstStyle/>
        <a:p>
          <a:endParaRPr lang="en-US"/>
        </a:p>
      </dgm:t>
    </dgm:pt>
    <dgm:pt modelId="{454A152A-30AD-4943-9246-13DADFF1516E}" type="sibTrans" cxnId="{39B31471-BABE-4B18-BF95-5062BDE05F3C}">
      <dgm:prSet/>
      <dgm:spPr/>
      <dgm:t>
        <a:bodyPr/>
        <a:lstStyle/>
        <a:p>
          <a:endParaRPr lang="en-US"/>
        </a:p>
      </dgm:t>
    </dgm:pt>
    <dgm:pt modelId="{16A4B97B-0772-4A21-B415-41324DCF425F}">
      <dgm:prSet/>
      <dgm:spPr/>
      <dgm:t>
        <a:bodyPr/>
        <a:lstStyle/>
        <a:p>
          <a:r>
            <a:rPr lang="en-GB"/>
            <a:t>Consider transdermal preparations if unable to tolerate oral preparation</a:t>
          </a:r>
          <a:endParaRPr lang="en-US"/>
        </a:p>
      </dgm:t>
    </dgm:pt>
    <dgm:pt modelId="{4BFB17B7-E3CB-4C4E-9EAF-5DF0DB35193E}" type="parTrans" cxnId="{BDB29126-90F7-402E-924F-893786CB5296}">
      <dgm:prSet/>
      <dgm:spPr/>
      <dgm:t>
        <a:bodyPr/>
        <a:lstStyle/>
        <a:p>
          <a:endParaRPr lang="en-US"/>
        </a:p>
      </dgm:t>
    </dgm:pt>
    <dgm:pt modelId="{85757B69-191A-413F-94F3-DB706F067664}" type="sibTrans" cxnId="{BDB29126-90F7-402E-924F-893786CB5296}">
      <dgm:prSet/>
      <dgm:spPr/>
      <dgm:t>
        <a:bodyPr/>
        <a:lstStyle/>
        <a:p>
          <a:endParaRPr lang="en-US"/>
        </a:p>
      </dgm:t>
    </dgm:pt>
    <dgm:pt modelId="{00423679-FA14-47FF-9801-DD2F13B040FD}">
      <dgm:prSet/>
      <dgm:spPr/>
      <dgm:t>
        <a:bodyPr/>
        <a:lstStyle/>
        <a:p>
          <a:r>
            <a:rPr lang="en-GB"/>
            <a:t>Offer vaginal oestrogen to treat overactive bladder in postmenopausal women with vaginal atrophy</a:t>
          </a:r>
          <a:endParaRPr lang="en-US"/>
        </a:p>
      </dgm:t>
    </dgm:pt>
    <dgm:pt modelId="{2C79A891-FFA6-4F97-86C6-45D6A0FD0C09}" type="parTrans" cxnId="{E5474277-B88E-480B-AF00-809B8009501A}">
      <dgm:prSet/>
      <dgm:spPr/>
      <dgm:t>
        <a:bodyPr/>
        <a:lstStyle/>
        <a:p>
          <a:endParaRPr lang="en-US"/>
        </a:p>
      </dgm:t>
    </dgm:pt>
    <dgm:pt modelId="{5BB74BA9-3602-4F40-91FD-9DD3B3186277}" type="sibTrans" cxnId="{E5474277-B88E-480B-AF00-809B8009501A}">
      <dgm:prSet/>
      <dgm:spPr/>
      <dgm:t>
        <a:bodyPr/>
        <a:lstStyle/>
        <a:p>
          <a:endParaRPr lang="en-US"/>
        </a:p>
      </dgm:t>
    </dgm:pt>
    <dgm:pt modelId="{5CA8B6C7-9545-4F2E-BF20-310C8B164AB7}" type="pres">
      <dgm:prSet presAssocID="{23FB8577-A13C-489D-ACA0-234762FD8A8A}" presName="Name0" presStyleCnt="0">
        <dgm:presLayoutVars>
          <dgm:dir/>
          <dgm:resizeHandles/>
        </dgm:presLayoutVars>
      </dgm:prSet>
      <dgm:spPr/>
    </dgm:pt>
    <dgm:pt modelId="{02F8AE94-4383-4D3F-9334-83CF82100CED}" type="pres">
      <dgm:prSet presAssocID="{24705B4B-9226-4F24-81FC-5AE739FB7488}" presName="compNode" presStyleCnt="0"/>
      <dgm:spPr/>
    </dgm:pt>
    <dgm:pt modelId="{B75D5293-F66C-4042-80AE-0CF2C77977E3}" type="pres">
      <dgm:prSet presAssocID="{24705B4B-9226-4F24-81FC-5AE739FB7488}" presName="dummyConnPt" presStyleCnt="0"/>
      <dgm:spPr/>
    </dgm:pt>
    <dgm:pt modelId="{BF32768B-0389-4706-8E63-C1631DB41B9E}" type="pres">
      <dgm:prSet presAssocID="{24705B4B-9226-4F24-81FC-5AE739FB7488}" presName="node" presStyleLbl="node1" presStyleIdx="0" presStyleCnt="9">
        <dgm:presLayoutVars>
          <dgm:bulletEnabled val="1"/>
        </dgm:presLayoutVars>
      </dgm:prSet>
      <dgm:spPr/>
    </dgm:pt>
    <dgm:pt modelId="{32C78DEE-BB40-4519-8EBD-E4BD3DD2F0FD}" type="pres">
      <dgm:prSet presAssocID="{6A8129E6-CCAF-4F2A-973A-76ECA11B9C2C}" presName="sibTrans" presStyleLbl="bgSibTrans2D1" presStyleIdx="0" presStyleCnt="8"/>
      <dgm:spPr/>
    </dgm:pt>
    <dgm:pt modelId="{2BA5A165-E109-4126-AC2F-9FCA971DE700}" type="pres">
      <dgm:prSet presAssocID="{E0524E06-2671-4147-87DD-0BE7A4F065E9}" presName="compNode" presStyleCnt="0"/>
      <dgm:spPr/>
    </dgm:pt>
    <dgm:pt modelId="{E9831DEE-50D4-444E-BED2-823BF9DAC156}" type="pres">
      <dgm:prSet presAssocID="{E0524E06-2671-4147-87DD-0BE7A4F065E9}" presName="dummyConnPt" presStyleCnt="0"/>
      <dgm:spPr/>
    </dgm:pt>
    <dgm:pt modelId="{5F5FC41E-2289-4807-95BE-393A25564F30}" type="pres">
      <dgm:prSet presAssocID="{E0524E06-2671-4147-87DD-0BE7A4F065E9}" presName="node" presStyleLbl="node1" presStyleIdx="1" presStyleCnt="9">
        <dgm:presLayoutVars>
          <dgm:bulletEnabled val="1"/>
        </dgm:presLayoutVars>
      </dgm:prSet>
      <dgm:spPr/>
    </dgm:pt>
    <dgm:pt modelId="{7B1CCE2F-398E-40DF-8601-9D77CD4976D6}" type="pres">
      <dgm:prSet presAssocID="{E5A25977-BD7C-458F-A627-2E277071B6B2}" presName="sibTrans" presStyleLbl="bgSibTrans2D1" presStyleIdx="1" presStyleCnt="8"/>
      <dgm:spPr/>
    </dgm:pt>
    <dgm:pt modelId="{56521E89-8CE6-4ADB-A6A6-FAAF12160652}" type="pres">
      <dgm:prSet presAssocID="{DF5F9B7F-D50B-4181-8E68-0CC841280ECA}" presName="compNode" presStyleCnt="0"/>
      <dgm:spPr/>
    </dgm:pt>
    <dgm:pt modelId="{C9064F44-89C5-4395-888F-9FA4E485C534}" type="pres">
      <dgm:prSet presAssocID="{DF5F9B7F-D50B-4181-8E68-0CC841280ECA}" presName="dummyConnPt" presStyleCnt="0"/>
      <dgm:spPr/>
    </dgm:pt>
    <dgm:pt modelId="{3236B370-7F2C-428F-BE0D-EE408ABA92BC}" type="pres">
      <dgm:prSet presAssocID="{DF5F9B7F-D50B-4181-8E68-0CC841280ECA}" presName="node" presStyleLbl="node1" presStyleIdx="2" presStyleCnt="9">
        <dgm:presLayoutVars>
          <dgm:bulletEnabled val="1"/>
        </dgm:presLayoutVars>
      </dgm:prSet>
      <dgm:spPr/>
    </dgm:pt>
    <dgm:pt modelId="{6715585B-4072-4F8C-B9F2-6A4FEE167425}" type="pres">
      <dgm:prSet presAssocID="{CBE969FC-B790-4E8A-A3C3-46262883279E}" presName="sibTrans" presStyleLbl="bgSibTrans2D1" presStyleIdx="2" presStyleCnt="8"/>
      <dgm:spPr/>
    </dgm:pt>
    <dgm:pt modelId="{C51707F4-F52F-4477-9C97-9EC15708A82B}" type="pres">
      <dgm:prSet presAssocID="{8DA181DF-4EB7-441C-A04B-6A86D62AAF70}" presName="compNode" presStyleCnt="0"/>
      <dgm:spPr/>
    </dgm:pt>
    <dgm:pt modelId="{439069AC-EBC2-40B2-B497-5FB4A32E642F}" type="pres">
      <dgm:prSet presAssocID="{8DA181DF-4EB7-441C-A04B-6A86D62AAF70}" presName="dummyConnPt" presStyleCnt="0"/>
      <dgm:spPr/>
    </dgm:pt>
    <dgm:pt modelId="{54159761-6072-4FA3-8A0C-F4151EA26F32}" type="pres">
      <dgm:prSet presAssocID="{8DA181DF-4EB7-441C-A04B-6A86D62AAF70}" presName="node" presStyleLbl="node1" presStyleIdx="3" presStyleCnt="9">
        <dgm:presLayoutVars>
          <dgm:bulletEnabled val="1"/>
        </dgm:presLayoutVars>
      </dgm:prSet>
      <dgm:spPr/>
    </dgm:pt>
    <dgm:pt modelId="{F60FF9B9-D509-4BB3-B7FE-30396E938C9F}" type="pres">
      <dgm:prSet presAssocID="{61E0C8C0-3C71-4AFB-9AF6-9E060B60FA43}" presName="sibTrans" presStyleLbl="bgSibTrans2D1" presStyleIdx="3" presStyleCnt="8"/>
      <dgm:spPr/>
    </dgm:pt>
    <dgm:pt modelId="{C40BF833-F21C-4E71-9D2E-58D0B021C4D6}" type="pres">
      <dgm:prSet presAssocID="{5F707DC3-2FF6-4B67-82A6-04187D6D4C77}" presName="compNode" presStyleCnt="0"/>
      <dgm:spPr/>
    </dgm:pt>
    <dgm:pt modelId="{6F161DB7-2B12-40BF-B33B-1E0A3DF524DE}" type="pres">
      <dgm:prSet presAssocID="{5F707DC3-2FF6-4B67-82A6-04187D6D4C77}" presName="dummyConnPt" presStyleCnt="0"/>
      <dgm:spPr/>
    </dgm:pt>
    <dgm:pt modelId="{4553D984-A70E-438F-8D69-5E1644374EC2}" type="pres">
      <dgm:prSet presAssocID="{5F707DC3-2FF6-4B67-82A6-04187D6D4C77}" presName="node" presStyleLbl="node1" presStyleIdx="4" presStyleCnt="9">
        <dgm:presLayoutVars>
          <dgm:bulletEnabled val="1"/>
        </dgm:presLayoutVars>
      </dgm:prSet>
      <dgm:spPr/>
    </dgm:pt>
    <dgm:pt modelId="{50FC64FA-052F-45D5-8A63-B2864C995FCF}" type="pres">
      <dgm:prSet presAssocID="{E2BA64DE-97B1-4A52-928D-0FF707EB7DB8}" presName="sibTrans" presStyleLbl="bgSibTrans2D1" presStyleIdx="4" presStyleCnt="8"/>
      <dgm:spPr/>
    </dgm:pt>
    <dgm:pt modelId="{CDF45BD3-6108-4B73-B801-8D53980F9797}" type="pres">
      <dgm:prSet presAssocID="{3F0FEDF4-DF93-47B5-A4F3-05CCD8DC96F8}" presName="compNode" presStyleCnt="0"/>
      <dgm:spPr/>
    </dgm:pt>
    <dgm:pt modelId="{1876310E-9A04-451F-A142-4D913D43942B}" type="pres">
      <dgm:prSet presAssocID="{3F0FEDF4-DF93-47B5-A4F3-05CCD8DC96F8}" presName="dummyConnPt" presStyleCnt="0"/>
      <dgm:spPr/>
    </dgm:pt>
    <dgm:pt modelId="{0FA2A548-26AF-41C2-AA13-DC8FC8582141}" type="pres">
      <dgm:prSet presAssocID="{3F0FEDF4-DF93-47B5-A4F3-05CCD8DC96F8}" presName="node" presStyleLbl="node1" presStyleIdx="5" presStyleCnt="9">
        <dgm:presLayoutVars>
          <dgm:bulletEnabled val="1"/>
        </dgm:presLayoutVars>
      </dgm:prSet>
      <dgm:spPr/>
    </dgm:pt>
    <dgm:pt modelId="{0028F9DC-88C5-44DA-9391-E665F0A77953}" type="pres">
      <dgm:prSet presAssocID="{5C90533E-6385-4870-9376-C429980832B9}" presName="sibTrans" presStyleLbl="bgSibTrans2D1" presStyleIdx="5" presStyleCnt="8"/>
      <dgm:spPr/>
    </dgm:pt>
    <dgm:pt modelId="{948B1EFD-EEA5-4C92-B868-05AE1DEEBFA7}" type="pres">
      <dgm:prSet presAssocID="{545C7F42-C12D-402F-B833-97B9EEA9873C}" presName="compNode" presStyleCnt="0"/>
      <dgm:spPr/>
    </dgm:pt>
    <dgm:pt modelId="{A872FC4F-C363-45EF-8739-8AA1592E8C55}" type="pres">
      <dgm:prSet presAssocID="{545C7F42-C12D-402F-B833-97B9EEA9873C}" presName="dummyConnPt" presStyleCnt="0"/>
      <dgm:spPr/>
    </dgm:pt>
    <dgm:pt modelId="{40004CE6-29BC-4EE3-8447-E825F8484E9C}" type="pres">
      <dgm:prSet presAssocID="{545C7F42-C12D-402F-B833-97B9EEA9873C}" presName="node" presStyleLbl="node1" presStyleIdx="6" presStyleCnt="9">
        <dgm:presLayoutVars>
          <dgm:bulletEnabled val="1"/>
        </dgm:presLayoutVars>
      </dgm:prSet>
      <dgm:spPr/>
    </dgm:pt>
    <dgm:pt modelId="{E26A0252-43B2-40AF-86A8-6F2DFA0ED290}" type="pres">
      <dgm:prSet presAssocID="{454A152A-30AD-4943-9246-13DADFF1516E}" presName="sibTrans" presStyleLbl="bgSibTrans2D1" presStyleIdx="6" presStyleCnt="8"/>
      <dgm:spPr/>
    </dgm:pt>
    <dgm:pt modelId="{5F202E40-7BF4-4A9B-B72C-4A287A1C31DE}" type="pres">
      <dgm:prSet presAssocID="{16A4B97B-0772-4A21-B415-41324DCF425F}" presName="compNode" presStyleCnt="0"/>
      <dgm:spPr/>
    </dgm:pt>
    <dgm:pt modelId="{51F2DD07-4FBF-4A0E-B9D5-8A5EA3AA1A91}" type="pres">
      <dgm:prSet presAssocID="{16A4B97B-0772-4A21-B415-41324DCF425F}" presName="dummyConnPt" presStyleCnt="0"/>
      <dgm:spPr/>
    </dgm:pt>
    <dgm:pt modelId="{8A5B3F5F-41A0-4872-B771-E473C7772E80}" type="pres">
      <dgm:prSet presAssocID="{16A4B97B-0772-4A21-B415-41324DCF425F}" presName="node" presStyleLbl="node1" presStyleIdx="7" presStyleCnt="9">
        <dgm:presLayoutVars>
          <dgm:bulletEnabled val="1"/>
        </dgm:presLayoutVars>
      </dgm:prSet>
      <dgm:spPr/>
    </dgm:pt>
    <dgm:pt modelId="{F702D7D4-AAD9-456A-A019-8E624259C450}" type="pres">
      <dgm:prSet presAssocID="{85757B69-191A-413F-94F3-DB706F067664}" presName="sibTrans" presStyleLbl="bgSibTrans2D1" presStyleIdx="7" presStyleCnt="8"/>
      <dgm:spPr/>
    </dgm:pt>
    <dgm:pt modelId="{7F8B2378-7D62-4A38-B52D-522C21A96AE0}" type="pres">
      <dgm:prSet presAssocID="{00423679-FA14-47FF-9801-DD2F13B040FD}" presName="compNode" presStyleCnt="0"/>
      <dgm:spPr/>
    </dgm:pt>
    <dgm:pt modelId="{79BD5940-1482-44E5-86A6-58D24126A5D1}" type="pres">
      <dgm:prSet presAssocID="{00423679-FA14-47FF-9801-DD2F13B040FD}" presName="dummyConnPt" presStyleCnt="0"/>
      <dgm:spPr/>
    </dgm:pt>
    <dgm:pt modelId="{03CC9859-9A47-4120-956F-150FCC99BFA3}" type="pres">
      <dgm:prSet presAssocID="{00423679-FA14-47FF-9801-DD2F13B040FD}" presName="node" presStyleLbl="node1" presStyleIdx="8" presStyleCnt="9">
        <dgm:presLayoutVars>
          <dgm:bulletEnabled val="1"/>
        </dgm:presLayoutVars>
      </dgm:prSet>
      <dgm:spPr/>
    </dgm:pt>
  </dgm:ptLst>
  <dgm:cxnLst>
    <dgm:cxn modelId="{D770A601-EF61-4CBD-8F21-B90B3920FEB1}" type="presOf" srcId="{16A4B97B-0772-4A21-B415-41324DCF425F}" destId="{8A5B3F5F-41A0-4872-B771-E473C7772E80}" srcOrd="0" destOrd="0" presId="urn:microsoft.com/office/officeart/2005/8/layout/bProcess4"/>
    <dgm:cxn modelId="{15184805-DDCA-4BDC-BB26-202F05925770}" type="presOf" srcId="{E5A25977-BD7C-458F-A627-2E277071B6B2}" destId="{7B1CCE2F-398E-40DF-8601-9D77CD4976D6}" srcOrd="0" destOrd="0" presId="urn:microsoft.com/office/officeart/2005/8/layout/bProcess4"/>
    <dgm:cxn modelId="{C6FFF40C-8340-41EE-B56F-1A1BA607ADAC}" type="presOf" srcId="{85757B69-191A-413F-94F3-DB706F067664}" destId="{F702D7D4-AAD9-456A-A019-8E624259C450}" srcOrd="0" destOrd="0" presId="urn:microsoft.com/office/officeart/2005/8/layout/bProcess4"/>
    <dgm:cxn modelId="{ABD3111B-465C-4C62-A619-CF2B654B5BDA}" srcId="{23FB8577-A13C-489D-ACA0-234762FD8A8A}" destId="{8DA181DF-4EB7-441C-A04B-6A86D62AAF70}" srcOrd="3" destOrd="0" parTransId="{A2BFE580-0D93-4120-8DDE-C917FA915F8E}" sibTransId="{61E0C8C0-3C71-4AFB-9AF6-9E060B60FA43}"/>
    <dgm:cxn modelId="{807C5924-0085-41F7-BE83-28967D5D665B}" type="presOf" srcId="{545C7F42-C12D-402F-B833-97B9EEA9873C}" destId="{40004CE6-29BC-4EE3-8447-E825F8484E9C}" srcOrd="0" destOrd="0" presId="urn:microsoft.com/office/officeart/2005/8/layout/bProcess4"/>
    <dgm:cxn modelId="{BDB29126-90F7-402E-924F-893786CB5296}" srcId="{23FB8577-A13C-489D-ACA0-234762FD8A8A}" destId="{16A4B97B-0772-4A21-B415-41324DCF425F}" srcOrd="7" destOrd="0" parTransId="{4BFB17B7-E3CB-4C4E-9EAF-5DF0DB35193E}" sibTransId="{85757B69-191A-413F-94F3-DB706F067664}"/>
    <dgm:cxn modelId="{D9DCF127-158B-495F-93DB-B4FBAB0B64F7}" type="presOf" srcId="{3F0FEDF4-DF93-47B5-A4F3-05CCD8DC96F8}" destId="{0FA2A548-26AF-41C2-AA13-DC8FC8582141}" srcOrd="0" destOrd="0" presId="urn:microsoft.com/office/officeart/2005/8/layout/bProcess4"/>
    <dgm:cxn modelId="{6EA4632C-2B2B-409C-BE2C-DFA1F25AE703}" srcId="{23FB8577-A13C-489D-ACA0-234762FD8A8A}" destId="{3F0FEDF4-DF93-47B5-A4F3-05CCD8DC96F8}" srcOrd="5" destOrd="0" parTransId="{60E02E34-F9A7-4035-AF9E-0F6AA1A5D53C}" sibTransId="{5C90533E-6385-4870-9376-C429980832B9}"/>
    <dgm:cxn modelId="{45C4F034-1605-4A75-BC6F-CBC3751DE1C4}" srcId="{23FB8577-A13C-489D-ACA0-234762FD8A8A}" destId="{E0524E06-2671-4147-87DD-0BE7A4F065E9}" srcOrd="1" destOrd="0" parTransId="{D04E7E9C-8346-44EC-96FE-0266DF882C3B}" sibTransId="{E5A25977-BD7C-458F-A627-2E277071B6B2}"/>
    <dgm:cxn modelId="{756CEB6C-718B-4F7F-9071-8518B480FB0E}" type="presOf" srcId="{00423679-FA14-47FF-9801-DD2F13B040FD}" destId="{03CC9859-9A47-4120-956F-150FCC99BFA3}" srcOrd="0" destOrd="0" presId="urn:microsoft.com/office/officeart/2005/8/layout/bProcess4"/>
    <dgm:cxn modelId="{BCE9E64E-58EE-45DA-9F78-48F5EA63087B}" type="presOf" srcId="{61E0C8C0-3C71-4AFB-9AF6-9E060B60FA43}" destId="{F60FF9B9-D509-4BB3-B7FE-30396E938C9F}" srcOrd="0" destOrd="0" presId="urn:microsoft.com/office/officeart/2005/8/layout/bProcess4"/>
    <dgm:cxn modelId="{1E8D214F-AB35-4A4D-B673-13426DF0C9D9}" type="presOf" srcId="{CBE969FC-B790-4E8A-A3C3-46262883279E}" destId="{6715585B-4072-4F8C-B9F2-6A4FEE167425}" srcOrd="0" destOrd="0" presId="urn:microsoft.com/office/officeart/2005/8/layout/bProcess4"/>
    <dgm:cxn modelId="{39B31471-BABE-4B18-BF95-5062BDE05F3C}" srcId="{23FB8577-A13C-489D-ACA0-234762FD8A8A}" destId="{545C7F42-C12D-402F-B833-97B9EEA9873C}" srcOrd="6" destOrd="0" parTransId="{C981EA91-CDE1-46A6-B5CB-5B6C67FEB3CE}" sibTransId="{454A152A-30AD-4943-9246-13DADFF1516E}"/>
    <dgm:cxn modelId="{E5474277-B88E-480B-AF00-809B8009501A}" srcId="{23FB8577-A13C-489D-ACA0-234762FD8A8A}" destId="{00423679-FA14-47FF-9801-DD2F13B040FD}" srcOrd="8" destOrd="0" parTransId="{2C79A891-FFA6-4F97-86C6-45D6A0FD0C09}" sibTransId="{5BB74BA9-3602-4F40-91FD-9DD3B3186277}"/>
    <dgm:cxn modelId="{CF82B057-C59B-4165-8382-2B94247D6879}" type="presOf" srcId="{E0524E06-2671-4147-87DD-0BE7A4F065E9}" destId="{5F5FC41E-2289-4807-95BE-393A25564F30}" srcOrd="0" destOrd="0" presId="urn:microsoft.com/office/officeart/2005/8/layout/bProcess4"/>
    <dgm:cxn modelId="{0FBA0A88-A537-4CA9-855E-28573406612C}" srcId="{23FB8577-A13C-489D-ACA0-234762FD8A8A}" destId="{5F707DC3-2FF6-4B67-82A6-04187D6D4C77}" srcOrd="4" destOrd="0" parTransId="{31B83A92-7C17-419F-8703-D87E65B2E3E3}" sibTransId="{E2BA64DE-97B1-4A52-928D-0FF707EB7DB8}"/>
    <dgm:cxn modelId="{8FE5A597-2FD7-4ED3-AEF2-7281B036CC10}" type="presOf" srcId="{DF5F9B7F-D50B-4181-8E68-0CC841280ECA}" destId="{3236B370-7F2C-428F-BE0D-EE408ABA92BC}" srcOrd="0" destOrd="0" presId="urn:microsoft.com/office/officeart/2005/8/layout/bProcess4"/>
    <dgm:cxn modelId="{8A4D3D9C-0AB6-4968-AB47-6C7427C07E14}" type="presOf" srcId="{24705B4B-9226-4F24-81FC-5AE739FB7488}" destId="{BF32768B-0389-4706-8E63-C1631DB41B9E}" srcOrd="0" destOrd="0" presId="urn:microsoft.com/office/officeart/2005/8/layout/bProcess4"/>
    <dgm:cxn modelId="{3DE3539F-5B99-4711-B99E-74CBF401D29A}" srcId="{23FB8577-A13C-489D-ACA0-234762FD8A8A}" destId="{24705B4B-9226-4F24-81FC-5AE739FB7488}" srcOrd="0" destOrd="0" parTransId="{A9474F46-4914-430B-A1D4-6730B49B8DC0}" sibTransId="{6A8129E6-CCAF-4F2A-973A-76ECA11B9C2C}"/>
    <dgm:cxn modelId="{2FBB84C0-FC8A-4A5B-8A8D-62FB01B00621}" type="presOf" srcId="{454A152A-30AD-4943-9246-13DADFF1516E}" destId="{E26A0252-43B2-40AF-86A8-6F2DFA0ED290}" srcOrd="0" destOrd="0" presId="urn:microsoft.com/office/officeart/2005/8/layout/bProcess4"/>
    <dgm:cxn modelId="{E0FBC6C1-DBB8-4502-84EC-928DF8FB8CB8}" type="presOf" srcId="{8DA181DF-4EB7-441C-A04B-6A86D62AAF70}" destId="{54159761-6072-4FA3-8A0C-F4151EA26F32}" srcOrd="0" destOrd="0" presId="urn:microsoft.com/office/officeart/2005/8/layout/bProcess4"/>
    <dgm:cxn modelId="{51F6A9C2-DBC5-4550-960D-BC28DA5E3B67}" type="presOf" srcId="{23FB8577-A13C-489D-ACA0-234762FD8A8A}" destId="{5CA8B6C7-9545-4F2E-BF20-310C8B164AB7}" srcOrd="0" destOrd="0" presId="urn:microsoft.com/office/officeart/2005/8/layout/bProcess4"/>
    <dgm:cxn modelId="{9FDCCEC2-53F4-49CA-9C23-45DA6108AA11}" srcId="{23FB8577-A13C-489D-ACA0-234762FD8A8A}" destId="{DF5F9B7F-D50B-4181-8E68-0CC841280ECA}" srcOrd="2" destOrd="0" parTransId="{0CAEF4F2-9427-48F5-85F0-78326EBBB084}" sibTransId="{CBE969FC-B790-4E8A-A3C3-46262883279E}"/>
    <dgm:cxn modelId="{F6A65EE0-0423-48D6-ADCE-FD6407FE0FC7}" type="presOf" srcId="{5F707DC3-2FF6-4B67-82A6-04187D6D4C77}" destId="{4553D984-A70E-438F-8D69-5E1644374EC2}" srcOrd="0" destOrd="0" presId="urn:microsoft.com/office/officeart/2005/8/layout/bProcess4"/>
    <dgm:cxn modelId="{30F11EEB-4ED6-4459-B876-4BBC47B852B0}" type="presOf" srcId="{6A8129E6-CCAF-4F2A-973A-76ECA11B9C2C}" destId="{32C78DEE-BB40-4519-8EBD-E4BD3DD2F0FD}" srcOrd="0" destOrd="0" presId="urn:microsoft.com/office/officeart/2005/8/layout/bProcess4"/>
    <dgm:cxn modelId="{811B42F1-3459-49EA-A40B-A82ECF472814}" type="presOf" srcId="{5C90533E-6385-4870-9376-C429980832B9}" destId="{0028F9DC-88C5-44DA-9391-E665F0A77953}" srcOrd="0" destOrd="0" presId="urn:microsoft.com/office/officeart/2005/8/layout/bProcess4"/>
    <dgm:cxn modelId="{FE6247FD-5BC4-4A8C-82B2-4C96B69E10A5}" type="presOf" srcId="{E2BA64DE-97B1-4A52-928D-0FF707EB7DB8}" destId="{50FC64FA-052F-45D5-8A63-B2864C995FCF}" srcOrd="0" destOrd="0" presId="urn:microsoft.com/office/officeart/2005/8/layout/bProcess4"/>
    <dgm:cxn modelId="{7C47EE16-89F0-4E2C-8EE7-C8E2684873EF}" type="presParOf" srcId="{5CA8B6C7-9545-4F2E-BF20-310C8B164AB7}" destId="{02F8AE94-4383-4D3F-9334-83CF82100CED}" srcOrd="0" destOrd="0" presId="urn:microsoft.com/office/officeart/2005/8/layout/bProcess4"/>
    <dgm:cxn modelId="{5E8E62F4-BAC1-4917-9C3F-05E65386D620}" type="presParOf" srcId="{02F8AE94-4383-4D3F-9334-83CF82100CED}" destId="{B75D5293-F66C-4042-80AE-0CF2C77977E3}" srcOrd="0" destOrd="0" presId="urn:microsoft.com/office/officeart/2005/8/layout/bProcess4"/>
    <dgm:cxn modelId="{E7AD1AC5-E9F7-49B2-9599-B3543238572B}" type="presParOf" srcId="{02F8AE94-4383-4D3F-9334-83CF82100CED}" destId="{BF32768B-0389-4706-8E63-C1631DB41B9E}" srcOrd="1" destOrd="0" presId="urn:microsoft.com/office/officeart/2005/8/layout/bProcess4"/>
    <dgm:cxn modelId="{669E8CDD-5671-4B6A-8331-19365B8AC08E}" type="presParOf" srcId="{5CA8B6C7-9545-4F2E-BF20-310C8B164AB7}" destId="{32C78DEE-BB40-4519-8EBD-E4BD3DD2F0FD}" srcOrd="1" destOrd="0" presId="urn:microsoft.com/office/officeart/2005/8/layout/bProcess4"/>
    <dgm:cxn modelId="{84A07828-D912-40D2-9A5E-87D4944B52A2}" type="presParOf" srcId="{5CA8B6C7-9545-4F2E-BF20-310C8B164AB7}" destId="{2BA5A165-E109-4126-AC2F-9FCA971DE700}" srcOrd="2" destOrd="0" presId="urn:microsoft.com/office/officeart/2005/8/layout/bProcess4"/>
    <dgm:cxn modelId="{740E270E-074B-4EEA-8E93-04258A06B76D}" type="presParOf" srcId="{2BA5A165-E109-4126-AC2F-9FCA971DE700}" destId="{E9831DEE-50D4-444E-BED2-823BF9DAC156}" srcOrd="0" destOrd="0" presId="urn:microsoft.com/office/officeart/2005/8/layout/bProcess4"/>
    <dgm:cxn modelId="{2A454573-EB7B-4D72-9B41-2D55F56EA960}" type="presParOf" srcId="{2BA5A165-E109-4126-AC2F-9FCA971DE700}" destId="{5F5FC41E-2289-4807-95BE-393A25564F30}" srcOrd="1" destOrd="0" presId="urn:microsoft.com/office/officeart/2005/8/layout/bProcess4"/>
    <dgm:cxn modelId="{398EB0EC-6BFC-4273-893B-916D6F70FAC0}" type="presParOf" srcId="{5CA8B6C7-9545-4F2E-BF20-310C8B164AB7}" destId="{7B1CCE2F-398E-40DF-8601-9D77CD4976D6}" srcOrd="3" destOrd="0" presId="urn:microsoft.com/office/officeart/2005/8/layout/bProcess4"/>
    <dgm:cxn modelId="{C9069880-91BB-4EB1-99F1-17B23A6F0068}" type="presParOf" srcId="{5CA8B6C7-9545-4F2E-BF20-310C8B164AB7}" destId="{56521E89-8CE6-4ADB-A6A6-FAAF12160652}" srcOrd="4" destOrd="0" presId="urn:microsoft.com/office/officeart/2005/8/layout/bProcess4"/>
    <dgm:cxn modelId="{D5E40FFC-5102-4EFD-B3FF-45BC1843775B}" type="presParOf" srcId="{56521E89-8CE6-4ADB-A6A6-FAAF12160652}" destId="{C9064F44-89C5-4395-888F-9FA4E485C534}" srcOrd="0" destOrd="0" presId="urn:microsoft.com/office/officeart/2005/8/layout/bProcess4"/>
    <dgm:cxn modelId="{D3D676B0-E813-49CD-84F4-8B281B4064AF}" type="presParOf" srcId="{56521E89-8CE6-4ADB-A6A6-FAAF12160652}" destId="{3236B370-7F2C-428F-BE0D-EE408ABA92BC}" srcOrd="1" destOrd="0" presId="urn:microsoft.com/office/officeart/2005/8/layout/bProcess4"/>
    <dgm:cxn modelId="{FD459E24-8179-4AC3-B9EC-FAC2A83697AA}" type="presParOf" srcId="{5CA8B6C7-9545-4F2E-BF20-310C8B164AB7}" destId="{6715585B-4072-4F8C-B9F2-6A4FEE167425}" srcOrd="5" destOrd="0" presId="urn:microsoft.com/office/officeart/2005/8/layout/bProcess4"/>
    <dgm:cxn modelId="{EC8E3272-895E-42BE-B6CE-5CF90D63E102}" type="presParOf" srcId="{5CA8B6C7-9545-4F2E-BF20-310C8B164AB7}" destId="{C51707F4-F52F-4477-9C97-9EC15708A82B}" srcOrd="6" destOrd="0" presId="urn:microsoft.com/office/officeart/2005/8/layout/bProcess4"/>
    <dgm:cxn modelId="{682C5EEA-4163-4467-8033-6C53D32A9A41}" type="presParOf" srcId="{C51707F4-F52F-4477-9C97-9EC15708A82B}" destId="{439069AC-EBC2-40B2-B497-5FB4A32E642F}" srcOrd="0" destOrd="0" presId="urn:microsoft.com/office/officeart/2005/8/layout/bProcess4"/>
    <dgm:cxn modelId="{3453DF73-9533-4284-9813-D990DB5592D0}" type="presParOf" srcId="{C51707F4-F52F-4477-9C97-9EC15708A82B}" destId="{54159761-6072-4FA3-8A0C-F4151EA26F32}" srcOrd="1" destOrd="0" presId="urn:microsoft.com/office/officeart/2005/8/layout/bProcess4"/>
    <dgm:cxn modelId="{41FEB972-1732-4B61-8407-E3F0EB9BA4B1}" type="presParOf" srcId="{5CA8B6C7-9545-4F2E-BF20-310C8B164AB7}" destId="{F60FF9B9-D509-4BB3-B7FE-30396E938C9F}" srcOrd="7" destOrd="0" presId="urn:microsoft.com/office/officeart/2005/8/layout/bProcess4"/>
    <dgm:cxn modelId="{AE15157C-83B4-4DC0-B1AA-7D5CA1AE393F}" type="presParOf" srcId="{5CA8B6C7-9545-4F2E-BF20-310C8B164AB7}" destId="{C40BF833-F21C-4E71-9D2E-58D0B021C4D6}" srcOrd="8" destOrd="0" presId="urn:microsoft.com/office/officeart/2005/8/layout/bProcess4"/>
    <dgm:cxn modelId="{C5649107-B009-47D6-8278-72C4D8869E73}" type="presParOf" srcId="{C40BF833-F21C-4E71-9D2E-58D0B021C4D6}" destId="{6F161DB7-2B12-40BF-B33B-1E0A3DF524DE}" srcOrd="0" destOrd="0" presId="urn:microsoft.com/office/officeart/2005/8/layout/bProcess4"/>
    <dgm:cxn modelId="{E2899ADF-6749-4ECA-913A-5A4E18587F07}" type="presParOf" srcId="{C40BF833-F21C-4E71-9D2E-58D0B021C4D6}" destId="{4553D984-A70E-438F-8D69-5E1644374EC2}" srcOrd="1" destOrd="0" presId="urn:microsoft.com/office/officeart/2005/8/layout/bProcess4"/>
    <dgm:cxn modelId="{F3438D18-0247-4980-B718-002DF77FB4F4}" type="presParOf" srcId="{5CA8B6C7-9545-4F2E-BF20-310C8B164AB7}" destId="{50FC64FA-052F-45D5-8A63-B2864C995FCF}" srcOrd="9" destOrd="0" presId="urn:microsoft.com/office/officeart/2005/8/layout/bProcess4"/>
    <dgm:cxn modelId="{2FA558B6-4978-4F18-B635-C90E9CA2D990}" type="presParOf" srcId="{5CA8B6C7-9545-4F2E-BF20-310C8B164AB7}" destId="{CDF45BD3-6108-4B73-B801-8D53980F9797}" srcOrd="10" destOrd="0" presId="urn:microsoft.com/office/officeart/2005/8/layout/bProcess4"/>
    <dgm:cxn modelId="{FC05CE26-D622-4F30-85C1-ADF33F61C103}" type="presParOf" srcId="{CDF45BD3-6108-4B73-B801-8D53980F9797}" destId="{1876310E-9A04-451F-A142-4D913D43942B}" srcOrd="0" destOrd="0" presId="urn:microsoft.com/office/officeart/2005/8/layout/bProcess4"/>
    <dgm:cxn modelId="{169365C5-3616-4C5D-9A16-7D3484169748}" type="presParOf" srcId="{CDF45BD3-6108-4B73-B801-8D53980F9797}" destId="{0FA2A548-26AF-41C2-AA13-DC8FC8582141}" srcOrd="1" destOrd="0" presId="urn:microsoft.com/office/officeart/2005/8/layout/bProcess4"/>
    <dgm:cxn modelId="{71415D6C-FA8F-4A58-8F71-5D622B522A57}" type="presParOf" srcId="{5CA8B6C7-9545-4F2E-BF20-310C8B164AB7}" destId="{0028F9DC-88C5-44DA-9391-E665F0A77953}" srcOrd="11" destOrd="0" presId="urn:microsoft.com/office/officeart/2005/8/layout/bProcess4"/>
    <dgm:cxn modelId="{B7D6BFCE-6BC1-400E-BAEF-F6556AF80179}" type="presParOf" srcId="{5CA8B6C7-9545-4F2E-BF20-310C8B164AB7}" destId="{948B1EFD-EEA5-4C92-B868-05AE1DEEBFA7}" srcOrd="12" destOrd="0" presId="urn:microsoft.com/office/officeart/2005/8/layout/bProcess4"/>
    <dgm:cxn modelId="{B221B9E8-267E-42AC-8F5D-84C5F445B294}" type="presParOf" srcId="{948B1EFD-EEA5-4C92-B868-05AE1DEEBFA7}" destId="{A872FC4F-C363-45EF-8739-8AA1592E8C55}" srcOrd="0" destOrd="0" presId="urn:microsoft.com/office/officeart/2005/8/layout/bProcess4"/>
    <dgm:cxn modelId="{332DF6D7-AF60-4E18-BA91-6654576CD475}" type="presParOf" srcId="{948B1EFD-EEA5-4C92-B868-05AE1DEEBFA7}" destId="{40004CE6-29BC-4EE3-8447-E825F8484E9C}" srcOrd="1" destOrd="0" presId="urn:microsoft.com/office/officeart/2005/8/layout/bProcess4"/>
    <dgm:cxn modelId="{7629324F-C19F-439C-9C6A-BF98B07064F5}" type="presParOf" srcId="{5CA8B6C7-9545-4F2E-BF20-310C8B164AB7}" destId="{E26A0252-43B2-40AF-86A8-6F2DFA0ED290}" srcOrd="13" destOrd="0" presId="urn:microsoft.com/office/officeart/2005/8/layout/bProcess4"/>
    <dgm:cxn modelId="{E594CB31-77A5-4E55-A3B2-13E91DF181B3}" type="presParOf" srcId="{5CA8B6C7-9545-4F2E-BF20-310C8B164AB7}" destId="{5F202E40-7BF4-4A9B-B72C-4A287A1C31DE}" srcOrd="14" destOrd="0" presId="urn:microsoft.com/office/officeart/2005/8/layout/bProcess4"/>
    <dgm:cxn modelId="{C38EB7E8-D3FB-400D-BC71-0B5F5192D802}" type="presParOf" srcId="{5F202E40-7BF4-4A9B-B72C-4A287A1C31DE}" destId="{51F2DD07-4FBF-4A0E-B9D5-8A5EA3AA1A91}" srcOrd="0" destOrd="0" presId="urn:microsoft.com/office/officeart/2005/8/layout/bProcess4"/>
    <dgm:cxn modelId="{129792E0-207C-4224-B8E7-B57C03B8B615}" type="presParOf" srcId="{5F202E40-7BF4-4A9B-B72C-4A287A1C31DE}" destId="{8A5B3F5F-41A0-4872-B771-E473C7772E80}" srcOrd="1" destOrd="0" presId="urn:microsoft.com/office/officeart/2005/8/layout/bProcess4"/>
    <dgm:cxn modelId="{F19F6A38-1854-42F9-9DAE-2517F569E786}" type="presParOf" srcId="{5CA8B6C7-9545-4F2E-BF20-310C8B164AB7}" destId="{F702D7D4-AAD9-456A-A019-8E624259C450}" srcOrd="15" destOrd="0" presId="urn:microsoft.com/office/officeart/2005/8/layout/bProcess4"/>
    <dgm:cxn modelId="{3426E4CC-6C11-458D-9DAF-FA4E24FDCDEA}" type="presParOf" srcId="{5CA8B6C7-9545-4F2E-BF20-310C8B164AB7}" destId="{7F8B2378-7D62-4A38-B52D-522C21A96AE0}" srcOrd="16" destOrd="0" presId="urn:microsoft.com/office/officeart/2005/8/layout/bProcess4"/>
    <dgm:cxn modelId="{3BFA75C2-AF22-496C-8451-0A4B02E78D60}" type="presParOf" srcId="{7F8B2378-7D62-4A38-B52D-522C21A96AE0}" destId="{79BD5940-1482-44E5-86A6-58D24126A5D1}" srcOrd="0" destOrd="0" presId="urn:microsoft.com/office/officeart/2005/8/layout/bProcess4"/>
    <dgm:cxn modelId="{BD12DAA9-3246-44B9-89C7-B012AD7A8E65}" type="presParOf" srcId="{7F8B2378-7D62-4A38-B52D-522C21A96AE0}" destId="{03CC9859-9A47-4120-956F-150FCC99BFA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D1A1CA-74CE-4DA5-9F29-5B1E4CA5AA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100470C-348C-4C3A-989D-1A073C185D1D}">
      <dgm:prSet/>
      <dgm:spPr/>
      <dgm:t>
        <a:bodyPr/>
        <a:lstStyle/>
        <a:p>
          <a:r>
            <a:rPr lang="en-GB"/>
            <a:t>Associated bladder or urethral pain</a:t>
          </a:r>
          <a:endParaRPr lang="en-US"/>
        </a:p>
      </dgm:t>
    </dgm:pt>
    <dgm:pt modelId="{22FE1552-4BD8-4EA0-8D94-D7216A71D38D}" type="parTrans" cxnId="{1EB46DED-8B16-441D-A147-B00E473BCB9D}">
      <dgm:prSet/>
      <dgm:spPr/>
      <dgm:t>
        <a:bodyPr/>
        <a:lstStyle/>
        <a:p>
          <a:endParaRPr lang="en-US"/>
        </a:p>
      </dgm:t>
    </dgm:pt>
    <dgm:pt modelId="{C881D6B5-1066-4A74-A327-C1FDC432D0A9}" type="sibTrans" cxnId="{1EB46DED-8B16-441D-A147-B00E473BCB9D}">
      <dgm:prSet/>
      <dgm:spPr/>
      <dgm:t>
        <a:bodyPr/>
        <a:lstStyle/>
        <a:p>
          <a:endParaRPr lang="en-US"/>
        </a:p>
      </dgm:t>
    </dgm:pt>
    <dgm:pt modelId="{E4429084-C78A-4469-AF5A-F9B7CF204129}">
      <dgm:prSet/>
      <dgm:spPr/>
      <dgm:t>
        <a:bodyPr/>
        <a:lstStyle/>
        <a:p>
          <a:r>
            <a:rPr lang="en-GB"/>
            <a:t>Palpable bladder after voiding </a:t>
          </a:r>
          <a:endParaRPr lang="en-US"/>
        </a:p>
      </dgm:t>
    </dgm:pt>
    <dgm:pt modelId="{20E7EAF6-01F6-406F-8B12-E31433F24577}" type="parTrans" cxnId="{C12888E4-5C9A-4F1E-9908-EF2C019731DB}">
      <dgm:prSet/>
      <dgm:spPr/>
      <dgm:t>
        <a:bodyPr/>
        <a:lstStyle/>
        <a:p>
          <a:endParaRPr lang="en-US"/>
        </a:p>
      </dgm:t>
    </dgm:pt>
    <dgm:pt modelId="{C0C38191-3CD6-439C-BEB1-E16EF7F48843}" type="sibTrans" cxnId="{C12888E4-5C9A-4F1E-9908-EF2C019731DB}">
      <dgm:prSet/>
      <dgm:spPr/>
      <dgm:t>
        <a:bodyPr/>
        <a:lstStyle/>
        <a:p>
          <a:endParaRPr lang="en-US"/>
        </a:p>
      </dgm:t>
    </dgm:pt>
    <dgm:pt modelId="{F3DAC5DE-D2B5-4959-8414-ABD185F94AE4}">
      <dgm:prSet/>
      <dgm:spPr/>
      <dgm:t>
        <a:bodyPr/>
        <a:lstStyle/>
        <a:p>
          <a:r>
            <a:rPr lang="en-GB"/>
            <a:t>Clinically benign pelvic mass</a:t>
          </a:r>
          <a:endParaRPr lang="en-US"/>
        </a:p>
      </dgm:t>
    </dgm:pt>
    <dgm:pt modelId="{807C985F-7470-4D1A-8E37-0FAD171D5DBB}" type="parTrans" cxnId="{1FFEEC9E-A878-4D1B-BD9A-681477A57AEA}">
      <dgm:prSet/>
      <dgm:spPr/>
      <dgm:t>
        <a:bodyPr/>
        <a:lstStyle/>
        <a:p>
          <a:endParaRPr lang="en-US"/>
        </a:p>
      </dgm:t>
    </dgm:pt>
    <dgm:pt modelId="{DD38568D-3800-4716-9586-1FC0FF8F2303}" type="sibTrans" cxnId="{1FFEEC9E-A878-4D1B-BD9A-681477A57AEA}">
      <dgm:prSet/>
      <dgm:spPr/>
      <dgm:t>
        <a:bodyPr/>
        <a:lstStyle/>
        <a:p>
          <a:endParaRPr lang="en-US"/>
        </a:p>
      </dgm:t>
    </dgm:pt>
    <dgm:pt modelId="{7EEC9915-68A2-4BC9-BC1A-554E8181E529}">
      <dgm:prSet/>
      <dgm:spPr/>
      <dgm:t>
        <a:bodyPr/>
        <a:lstStyle/>
        <a:p>
          <a:r>
            <a:rPr lang="en-GB"/>
            <a:t>Associated fecal incontinence</a:t>
          </a:r>
          <a:endParaRPr lang="en-US"/>
        </a:p>
      </dgm:t>
    </dgm:pt>
    <dgm:pt modelId="{6694C670-26AE-446B-BD2E-E900C40B6770}" type="parTrans" cxnId="{07CC1222-96AE-4D4D-B9DE-50A079536DCA}">
      <dgm:prSet/>
      <dgm:spPr/>
      <dgm:t>
        <a:bodyPr/>
        <a:lstStyle/>
        <a:p>
          <a:endParaRPr lang="en-US"/>
        </a:p>
      </dgm:t>
    </dgm:pt>
    <dgm:pt modelId="{9DDF9685-6B40-4F7E-89CA-989750876CCE}" type="sibTrans" cxnId="{07CC1222-96AE-4D4D-B9DE-50A079536DCA}">
      <dgm:prSet/>
      <dgm:spPr/>
      <dgm:t>
        <a:bodyPr/>
        <a:lstStyle/>
        <a:p>
          <a:endParaRPr lang="en-US"/>
        </a:p>
      </dgm:t>
    </dgm:pt>
    <dgm:pt modelId="{8E1DBB88-4227-41A1-AFF7-F91470549903}">
      <dgm:prSet/>
      <dgm:spPr/>
      <dgm:t>
        <a:bodyPr/>
        <a:lstStyle/>
        <a:p>
          <a:r>
            <a:rPr lang="en-GB"/>
            <a:t>Suspected neurological disease</a:t>
          </a:r>
          <a:endParaRPr lang="en-US"/>
        </a:p>
      </dgm:t>
    </dgm:pt>
    <dgm:pt modelId="{B0FF74A7-8E13-41DD-8BCC-879BE0D4857B}" type="parTrans" cxnId="{7F19121F-F2AB-4CE2-94E1-6C16DA0BA00C}">
      <dgm:prSet/>
      <dgm:spPr/>
      <dgm:t>
        <a:bodyPr/>
        <a:lstStyle/>
        <a:p>
          <a:endParaRPr lang="en-US"/>
        </a:p>
      </dgm:t>
    </dgm:pt>
    <dgm:pt modelId="{CCCD9B5E-96BA-49EA-B248-700A7D4BBD5D}" type="sibTrans" cxnId="{7F19121F-F2AB-4CE2-94E1-6C16DA0BA00C}">
      <dgm:prSet/>
      <dgm:spPr/>
      <dgm:t>
        <a:bodyPr/>
        <a:lstStyle/>
        <a:p>
          <a:endParaRPr lang="en-US"/>
        </a:p>
      </dgm:t>
    </dgm:pt>
    <dgm:pt modelId="{FFD9DCD6-C6FE-45FD-B369-8CAF59033800}">
      <dgm:prSet/>
      <dgm:spPr/>
      <dgm:t>
        <a:bodyPr/>
        <a:lstStyle/>
        <a:p>
          <a:r>
            <a:rPr lang="en-GB"/>
            <a:t>Suspected urogenital fistulae</a:t>
          </a:r>
          <a:endParaRPr lang="en-US"/>
        </a:p>
      </dgm:t>
    </dgm:pt>
    <dgm:pt modelId="{B03CFCA1-F46D-457F-BF89-BBF44D1A041C}" type="parTrans" cxnId="{47599A48-049D-48FB-9E0C-9C85AC697301}">
      <dgm:prSet/>
      <dgm:spPr/>
      <dgm:t>
        <a:bodyPr/>
        <a:lstStyle/>
        <a:p>
          <a:endParaRPr lang="en-US"/>
        </a:p>
      </dgm:t>
    </dgm:pt>
    <dgm:pt modelId="{66A800A2-D8A3-485C-8CD3-C80EB2F28FB1}" type="sibTrans" cxnId="{47599A48-049D-48FB-9E0C-9C85AC697301}">
      <dgm:prSet/>
      <dgm:spPr/>
      <dgm:t>
        <a:bodyPr/>
        <a:lstStyle/>
        <a:p>
          <a:endParaRPr lang="en-US"/>
        </a:p>
      </dgm:t>
    </dgm:pt>
    <dgm:pt modelId="{460074A4-0953-4193-ACFC-C2FFAFBCDA53}">
      <dgm:prSet/>
      <dgm:spPr/>
      <dgm:t>
        <a:bodyPr/>
        <a:lstStyle/>
        <a:p>
          <a:r>
            <a:rPr lang="en-GB"/>
            <a:t>Previous continence or prolapse surgery </a:t>
          </a:r>
          <a:endParaRPr lang="en-US"/>
        </a:p>
      </dgm:t>
    </dgm:pt>
    <dgm:pt modelId="{E294A46B-6302-4C00-93E3-AEA7A3A48AF7}" type="parTrans" cxnId="{CC0F2FD2-E160-48A5-89DD-6D186443726C}">
      <dgm:prSet/>
      <dgm:spPr/>
      <dgm:t>
        <a:bodyPr/>
        <a:lstStyle/>
        <a:p>
          <a:endParaRPr lang="en-US"/>
        </a:p>
      </dgm:t>
    </dgm:pt>
    <dgm:pt modelId="{52BBFA18-1966-4EF0-91C6-EE572E262355}" type="sibTrans" cxnId="{CC0F2FD2-E160-48A5-89DD-6D186443726C}">
      <dgm:prSet/>
      <dgm:spPr/>
      <dgm:t>
        <a:bodyPr/>
        <a:lstStyle/>
        <a:p>
          <a:endParaRPr lang="en-US"/>
        </a:p>
      </dgm:t>
    </dgm:pt>
    <dgm:pt modelId="{7614FC04-3214-420D-BBD1-E67CC6E896EB}">
      <dgm:prSet/>
      <dgm:spPr/>
      <dgm:t>
        <a:bodyPr/>
        <a:lstStyle/>
        <a:p>
          <a:r>
            <a:rPr lang="en-GB"/>
            <a:t>Previous cancer surger or pelvic radiation. </a:t>
          </a:r>
          <a:endParaRPr lang="en-US"/>
        </a:p>
      </dgm:t>
    </dgm:pt>
    <dgm:pt modelId="{09162F4D-0C7F-45A6-9D2C-F4F62B8D5BED}" type="parTrans" cxnId="{20614296-1FF2-4B98-A231-FCF404351719}">
      <dgm:prSet/>
      <dgm:spPr/>
      <dgm:t>
        <a:bodyPr/>
        <a:lstStyle/>
        <a:p>
          <a:endParaRPr lang="en-US"/>
        </a:p>
      </dgm:t>
    </dgm:pt>
    <dgm:pt modelId="{A30F5CCB-BAA0-4F07-944A-82BB3764387A}" type="sibTrans" cxnId="{20614296-1FF2-4B98-A231-FCF404351719}">
      <dgm:prSet/>
      <dgm:spPr/>
      <dgm:t>
        <a:bodyPr/>
        <a:lstStyle/>
        <a:p>
          <a:endParaRPr lang="en-US"/>
        </a:p>
      </dgm:t>
    </dgm:pt>
    <dgm:pt modelId="{85CF3CC1-27D2-4FE6-8314-899FEE7E5D35}" type="pres">
      <dgm:prSet presAssocID="{36D1A1CA-74CE-4DA5-9F29-5B1E4CA5AA3F}" presName="linear" presStyleCnt="0">
        <dgm:presLayoutVars>
          <dgm:animLvl val="lvl"/>
          <dgm:resizeHandles val="exact"/>
        </dgm:presLayoutVars>
      </dgm:prSet>
      <dgm:spPr/>
    </dgm:pt>
    <dgm:pt modelId="{AFD035EB-D040-4012-BD65-D3B8A814FFDA}" type="pres">
      <dgm:prSet presAssocID="{C100470C-348C-4C3A-989D-1A073C185D1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C96FA94B-8FD6-4F39-9F55-D68D45CF677F}" type="pres">
      <dgm:prSet presAssocID="{C881D6B5-1066-4A74-A327-C1FDC432D0A9}" presName="spacer" presStyleCnt="0"/>
      <dgm:spPr/>
    </dgm:pt>
    <dgm:pt modelId="{7A31294A-AB14-4716-9B48-7C3C114EADA0}" type="pres">
      <dgm:prSet presAssocID="{E4429084-C78A-4469-AF5A-F9B7CF204129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2E37B4D-FD1A-4393-8395-A85E4BF64FE2}" type="pres">
      <dgm:prSet presAssocID="{C0C38191-3CD6-439C-BEB1-E16EF7F48843}" presName="spacer" presStyleCnt="0"/>
      <dgm:spPr/>
    </dgm:pt>
    <dgm:pt modelId="{975F9CA0-7448-4AEB-91C6-40A4857F904D}" type="pres">
      <dgm:prSet presAssocID="{F3DAC5DE-D2B5-4959-8414-ABD185F94AE4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78CF6D91-0406-4F0E-ACE9-F433975EAE3C}" type="pres">
      <dgm:prSet presAssocID="{DD38568D-3800-4716-9586-1FC0FF8F2303}" presName="spacer" presStyleCnt="0"/>
      <dgm:spPr/>
    </dgm:pt>
    <dgm:pt modelId="{4726F5DD-E57A-4B6C-A2DC-E3F6F9255CF5}" type="pres">
      <dgm:prSet presAssocID="{7EEC9915-68A2-4BC9-BC1A-554E8181E529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9F8DBE5-D83F-4754-828D-964D113F6BF7}" type="pres">
      <dgm:prSet presAssocID="{9DDF9685-6B40-4F7E-89CA-989750876CCE}" presName="spacer" presStyleCnt="0"/>
      <dgm:spPr/>
    </dgm:pt>
    <dgm:pt modelId="{DA0B9B73-99DF-4B0B-B462-D6751702F562}" type="pres">
      <dgm:prSet presAssocID="{8E1DBB88-4227-41A1-AFF7-F9147054990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7B2CE411-0472-416C-90AB-73485FD22839}" type="pres">
      <dgm:prSet presAssocID="{CCCD9B5E-96BA-49EA-B248-700A7D4BBD5D}" presName="spacer" presStyleCnt="0"/>
      <dgm:spPr/>
    </dgm:pt>
    <dgm:pt modelId="{2E158CD4-3F2D-4B65-B625-10DB8FCE0475}" type="pres">
      <dgm:prSet presAssocID="{FFD9DCD6-C6FE-45FD-B369-8CAF5903380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1B3FD8F4-17C1-48DA-8438-7D0B48B312B9}" type="pres">
      <dgm:prSet presAssocID="{66A800A2-D8A3-485C-8CD3-C80EB2F28FB1}" presName="spacer" presStyleCnt="0"/>
      <dgm:spPr/>
    </dgm:pt>
    <dgm:pt modelId="{26FD5154-197C-43CD-AF25-9FCB9B30175B}" type="pres">
      <dgm:prSet presAssocID="{460074A4-0953-4193-ACFC-C2FFAFBCDA53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B329F889-28FF-4D43-A0D6-A52B588F959B}" type="pres">
      <dgm:prSet presAssocID="{52BBFA18-1966-4EF0-91C6-EE572E262355}" presName="spacer" presStyleCnt="0"/>
      <dgm:spPr/>
    </dgm:pt>
    <dgm:pt modelId="{D92566F8-F6D2-4D03-AE5A-323100AE4C0A}" type="pres">
      <dgm:prSet presAssocID="{7614FC04-3214-420D-BBD1-E67CC6E896EB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6769EA0A-834F-4C76-8B14-4048B44A0C93}" type="presOf" srcId="{460074A4-0953-4193-ACFC-C2FFAFBCDA53}" destId="{26FD5154-197C-43CD-AF25-9FCB9B30175B}" srcOrd="0" destOrd="0" presId="urn:microsoft.com/office/officeart/2005/8/layout/vList2"/>
    <dgm:cxn modelId="{C84A0A1D-DF83-4415-A7A3-93E2846F72AF}" type="presOf" srcId="{7614FC04-3214-420D-BBD1-E67CC6E896EB}" destId="{D92566F8-F6D2-4D03-AE5A-323100AE4C0A}" srcOrd="0" destOrd="0" presId="urn:microsoft.com/office/officeart/2005/8/layout/vList2"/>
    <dgm:cxn modelId="{7F19121F-F2AB-4CE2-94E1-6C16DA0BA00C}" srcId="{36D1A1CA-74CE-4DA5-9F29-5B1E4CA5AA3F}" destId="{8E1DBB88-4227-41A1-AFF7-F91470549903}" srcOrd="4" destOrd="0" parTransId="{B0FF74A7-8E13-41DD-8BCC-879BE0D4857B}" sibTransId="{CCCD9B5E-96BA-49EA-B248-700A7D4BBD5D}"/>
    <dgm:cxn modelId="{07CC1222-96AE-4D4D-B9DE-50A079536DCA}" srcId="{36D1A1CA-74CE-4DA5-9F29-5B1E4CA5AA3F}" destId="{7EEC9915-68A2-4BC9-BC1A-554E8181E529}" srcOrd="3" destOrd="0" parTransId="{6694C670-26AE-446B-BD2E-E900C40B6770}" sibTransId="{9DDF9685-6B40-4F7E-89CA-989750876CCE}"/>
    <dgm:cxn modelId="{47599A48-049D-48FB-9E0C-9C85AC697301}" srcId="{36D1A1CA-74CE-4DA5-9F29-5B1E4CA5AA3F}" destId="{FFD9DCD6-C6FE-45FD-B369-8CAF59033800}" srcOrd="5" destOrd="0" parTransId="{B03CFCA1-F46D-457F-BF89-BBF44D1A041C}" sibTransId="{66A800A2-D8A3-485C-8CD3-C80EB2F28FB1}"/>
    <dgm:cxn modelId="{1F065C82-B0BA-4BCC-B97C-C0C2FE609861}" type="presOf" srcId="{E4429084-C78A-4469-AF5A-F9B7CF204129}" destId="{7A31294A-AB14-4716-9B48-7C3C114EADA0}" srcOrd="0" destOrd="0" presId="urn:microsoft.com/office/officeart/2005/8/layout/vList2"/>
    <dgm:cxn modelId="{20614296-1FF2-4B98-A231-FCF404351719}" srcId="{36D1A1CA-74CE-4DA5-9F29-5B1E4CA5AA3F}" destId="{7614FC04-3214-420D-BBD1-E67CC6E896EB}" srcOrd="7" destOrd="0" parTransId="{09162F4D-0C7F-45A6-9D2C-F4F62B8D5BED}" sibTransId="{A30F5CCB-BAA0-4F07-944A-82BB3764387A}"/>
    <dgm:cxn modelId="{01CD3A9C-695F-4F15-8BC6-21F3910F8FB7}" type="presOf" srcId="{F3DAC5DE-D2B5-4959-8414-ABD185F94AE4}" destId="{975F9CA0-7448-4AEB-91C6-40A4857F904D}" srcOrd="0" destOrd="0" presId="urn:microsoft.com/office/officeart/2005/8/layout/vList2"/>
    <dgm:cxn modelId="{AF20CA9C-FC91-443E-B277-7E657370BD07}" type="presOf" srcId="{8E1DBB88-4227-41A1-AFF7-F91470549903}" destId="{DA0B9B73-99DF-4B0B-B462-D6751702F562}" srcOrd="0" destOrd="0" presId="urn:microsoft.com/office/officeart/2005/8/layout/vList2"/>
    <dgm:cxn modelId="{1FFEEC9E-A878-4D1B-BD9A-681477A57AEA}" srcId="{36D1A1CA-74CE-4DA5-9F29-5B1E4CA5AA3F}" destId="{F3DAC5DE-D2B5-4959-8414-ABD185F94AE4}" srcOrd="2" destOrd="0" parTransId="{807C985F-7470-4D1A-8E37-0FAD171D5DBB}" sibTransId="{DD38568D-3800-4716-9586-1FC0FF8F2303}"/>
    <dgm:cxn modelId="{9F9F56A1-321A-4358-BA9C-BCB4BE1D0586}" type="presOf" srcId="{7EEC9915-68A2-4BC9-BC1A-554E8181E529}" destId="{4726F5DD-E57A-4B6C-A2DC-E3F6F9255CF5}" srcOrd="0" destOrd="0" presId="urn:microsoft.com/office/officeart/2005/8/layout/vList2"/>
    <dgm:cxn modelId="{CC0F2FD2-E160-48A5-89DD-6D186443726C}" srcId="{36D1A1CA-74CE-4DA5-9F29-5B1E4CA5AA3F}" destId="{460074A4-0953-4193-ACFC-C2FFAFBCDA53}" srcOrd="6" destOrd="0" parTransId="{E294A46B-6302-4C00-93E3-AEA7A3A48AF7}" sibTransId="{52BBFA18-1966-4EF0-91C6-EE572E262355}"/>
    <dgm:cxn modelId="{E54BF6E3-E632-4E02-8D31-FAC02D72FD13}" type="presOf" srcId="{C100470C-348C-4C3A-989D-1A073C185D1D}" destId="{AFD035EB-D040-4012-BD65-D3B8A814FFDA}" srcOrd="0" destOrd="0" presId="urn:microsoft.com/office/officeart/2005/8/layout/vList2"/>
    <dgm:cxn modelId="{C12888E4-5C9A-4F1E-9908-EF2C019731DB}" srcId="{36D1A1CA-74CE-4DA5-9F29-5B1E4CA5AA3F}" destId="{E4429084-C78A-4469-AF5A-F9B7CF204129}" srcOrd="1" destOrd="0" parTransId="{20E7EAF6-01F6-406F-8B12-E31433F24577}" sibTransId="{C0C38191-3CD6-439C-BEB1-E16EF7F48843}"/>
    <dgm:cxn modelId="{1EB46DED-8B16-441D-A147-B00E473BCB9D}" srcId="{36D1A1CA-74CE-4DA5-9F29-5B1E4CA5AA3F}" destId="{C100470C-348C-4C3A-989D-1A073C185D1D}" srcOrd="0" destOrd="0" parTransId="{22FE1552-4BD8-4EA0-8D94-D7216A71D38D}" sibTransId="{C881D6B5-1066-4A74-A327-C1FDC432D0A9}"/>
    <dgm:cxn modelId="{DA4F89F9-D641-4AAA-BDE1-5C54C758F103}" type="presOf" srcId="{36D1A1CA-74CE-4DA5-9F29-5B1E4CA5AA3F}" destId="{85CF3CC1-27D2-4FE6-8314-899FEE7E5D35}" srcOrd="0" destOrd="0" presId="urn:microsoft.com/office/officeart/2005/8/layout/vList2"/>
    <dgm:cxn modelId="{A32E2EFF-0995-47A4-B899-9A55340E1F3A}" type="presOf" srcId="{FFD9DCD6-C6FE-45FD-B369-8CAF59033800}" destId="{2E158CD4-3F2D-4B65-B625-10DB8FCE0475}" srcOrd="0" destOrd="0" presId="urn:microsoft.com/office/officeart/2005/8/layout/vList2"/>
    <dgm:cxn modelId="{C1334D07-AE2E-4B0A-BC29-99414D1DC93E}" type="presParOf" srcId="{85CF3CC1-27D2-4FE6-8314-899FEE7E5D35}" destId="{AFD035EB-D040-4012-BD65-D3B8A814FFDA}" srcOrd="0" destOrd="0" presId="urn:microsoft.com/office/officeart/2005/8/layout/vList2"/>
    <dgm:cxn modelId="{5C5D2C8B-01F2-48E5-8CD5-A56061BB9C9A}" type="presParOf" srcId="{85CF3CC1-27D2-4FE6-8314-899FEE7E5D35}" destId="{C96FA94B-8FD6-4F39-9F55-D68D45CF677F}" srcOrd="1" destOrd="0" presId="urn:microsoft.com/office/officeart/2005/8/layout/vList2"/>
    <dgm:cxn modelId="{C45530F1-F646-48B9-B1CD-73603A2F83F4}" type="presParOf" srcId="{85CF3CC1-27D2-4FE6-8314-899FEE7E5D35}" destId="{7A31294A-AB14-4716-9B48-7C3C114EADA0}" srcOrd="2" destOrd="0" presId="urn:microsoft.com/office/officeart/2005/8/layout/vList2"/>
    <dgm:cxn modelId="{1A26C5EB-CA03-474D-8C67-9378A75D0200}" type="presParOf" srcId="{85CF3CC1-27D2-4FE6-8314-899FEE7E5D35}" destId="{12E37B4D-FD1A-4393-8395-A85E4BF64FE2}" srcOrd="3" destOrd="0" presId="urn:microsoft.com/office/officeart/2005/8/layout/vList2"/>
    <dgm:cxn modelId="{FD5C4A06-ED3E-4708-B4CB-94A0194721AA}" type="presParOf" srcId="{85CF3CC1-27D2-4FE6-8314-899FEE7E5D35}" destId="{975F9CA0-7448-4AEB-91C6-40A4857F904D}" srcOrd="4" destOrd="0" presId="urn:microsoft.com/office/officeart/2005/8/layout/vList2"/>
    <dgm:cxn modelId="{7949C542-A994-454B-BAAE-B376DB07C012}" type="presParOf" srcId="{85CF3CC1-27D2-4FE6-8314-899FEE7E5D35}" destId="{78CF6D91-0406-4F0E-ACE9-F433975EAE3C}" srcOrd="5" destOrd="0" presId="urn:microsoft.com/office/officeart/2005/8/layout/vList2"/>
    <dgm:cxn modelId="{61DC0776-8BB6-4386-B0F7-8245014043D6}" type="presParOf" srcId="{85CF3CC1-27D2-4FE6-8314-899FEE7E5D35}" destId="{4726F5DD-E57A-4B6C-A2DC-E3F6F9255CF5}" srcOrd="6" destOrd="0" presId="urn:microsoft.com/office/officeart/2005/8/layout/vList2"/>
    <dgm:cxn modelId="{CCBFEA5A-6142-4A7C-A579-C72D361D5993}" type="presParOf" srcId="{85CF3CC1-27D2-4FE6-8314-899FEE7E5D35}" destId="{09F8DBE5-D83F-4754-828D-964D113F6BF7}" srcOrd="7" destOrd="0" presId="urn:microsoft.com/office/officeart/2005/8/layout/vList2"/>
    <dgm:cxn modelId="{E9723795-2855-4A6E-8D14-D3F379CC6B66}" type="presParOf" srcId="{85CF3CC1-27D2-4FE6-8314-899FEE7E5D35}" destId="{DA0B9B73-99DF-4B0B-B462-D6751702F562}" srcOrd="8" destOrd="0" presId="urn:microsoft.com/office/officeart/2005/8/layout/vList2"/>
    <dgm:cxn modelId="{BA9F1C33-E299-48A0-B1FD-B17644DE78F4}" type="presParOf" srcId="{85CF3CC1-27D2-4FE6-8314-899FEE7E5D35}" destId="{7B2CE411-0472-416C-90AB-73485FD22839}" srcOrd="9" destOrd="0" presId="urn:microsoft.com/office/officeart/2005/8/layout/vList2"/>
    <dgm:cxn modelId="{6955F175-7897-4668-BB5B-638D67DF16F4}" type="presParOf" srcId="{85CF3CC1-27D2-4FE6-8314-899FEE7E5D35}" destId="{2E158CD4-3F2D-4B65-B625-10DB8FCE0475}" srcOrd="10" destOrd="0" presId="urn:microsoft.com/office/officeart/2005/8/layout/vList2"/>
    <dgm:cxn modelId="{1EF79E87-1BB1-4D6E-AC61-50AB4A6C7EE5}" type="presParOf" srcId="{85CF3CC1-27D2-4FE6-8314-899FEE7E5D35}" destId="{1B3FD8F4-17C1-48DA-8438-7D0B48B312B9}" srcOrd="11" destOrd="0" presId="urn:microsoft.com/office/officeart/2005/8/layout/vList2"/>
    <dgm:cxn modelId="{8D5831C5-01E9-485B-B9DF-A626EFD8EEE1}" type="presParOf" srcId="{85CF3CC1-27D2-4FE6-8314-899FEE7E5D35}" destId="{26FD5154-197C-43CD-AF25-9FCB9B30175B}" srcOrd="12" destOrd="0" presId="urn:microsoft.com/office/officeart/2005/8/layout/vList2"/>
    <dgm:cxn modelId="{CB5E4D1F-449C-411E-B733-9326151C105C}" type="presParOf" srcId="{85CF3CC1-27D2-4FE6-8314-899FEE7E5D35}" destId="{B329F889-28FF-4D43-A0D6-A52B588F959B}" srcOrd="13" destOrd="0" presId="urn:microsoft.com/office/officeart/2005/8/layout/vList2"/>
    <dgm:cxn modelId="{AD7E956D-215B-486D-AB6D-F1FE899489D2}" type="presParOf" srcId="{85CF3CC1-27D2-4FE6-8314-899FEE7E5D35}" destId="{D92566F8-F6D2-4D03-AE5A-323100AE4C0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634394-5F62-4992-802D-40F5AC354E2C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719ED42-B423-406A-813E-A33884902C00}">
      <dgm:prSet/>
      <dgm:spPr/>
      <dgm:t>
        <a:bodyPr/>
        <a:lstStyle/>
        <a:p>
          <a:r>
            <a:rPr lang="en-GB"/>
            <a:t>Patient should have </a:t>
          </a:r>
          <a:endParaRPr lang="en-US"/>
        </a:p>
      </dgm:t>
    </dgm:pt>
    <dgm:pt modelId="{B3DFEE63-F4FF-4590-ADF2-9786ED3E94E1}" type="parTrans" cxnId="{7C8879B5-1378-4CA6-BAD9-217A63F5307F}">
      <dgm:prSet/>
      <dgm:spPr/>
      <dgm:t>
        <a:bodyPr/>
        <a:lstStyle/>
        <a:p>
          <a:endParaRPr lang="en-US"/>
        </a:p>
      </dgm:t>
    </dgm:pt>
    <dgm:pt modelId="{12E7B11E-71CD-402E-88AC-D2419015D94E}" type="sibTrans" cxnId="{7C8879B5-1378-4CA6-BAD9-217A63F5307F}">
      <dgm:prSet/>
      <dgm:spPr/>
      <dgm:t>
        <a:bodyPr/>
        <a:lstStyle/>
        <a:p>
          <a:endParaRPr lang="en-US"/>
        </a:p>
      </dgm:t>
    </dgm:pt>
    <dgm:pt modelId="{432B8246-502A-4939-985A-7E594391BF79}">
      <dgm:prSet/>
      <dgm:spPr/>
      <dgm:t>
        <a:bodyPr/>
        <a:lstStyle/>
        <a:p>
          <a:r>
            <a:rPr lang="en-GB"/>
            <a:t>At least a trial of medication for overactive bladder</a:t>
          </a:r>
          <a:endParaRPr lang="en-US"/>
        </a:p>
      </dgm:t>
    </dgm:pt>
    <dgm:pt modelId="{2C62B358-7BC4-4C4E-AB39-74D0A2BC79EF}" type="parTrans" cxnId="{3272F995-D041-45CB-9101-BD9D2FA5D0EA}">
      <dgm:prSet/>
      <dgm:spPr/>
      <dgm:t>
        <a:bodyPr/>
        <a:lstStyle/>
        <a:p>
          <a:endParaRPr lang="en-US"/>
        </a:p>
      </dgm:t>
    </dgm:pt>
    <dgm:pt modelId="{79220A60-C33A-4C7A-8543-DE4B37E116C7}" type="sibTrans" cxnId="{3272F995-D041-45CB-9101-BD9D2FA5D0EA}">
      <dgm:prSet/>
      <dgm:spPr/>
      <dgm:t>
        <a:bodyPr/>
        <a:lstStyle/>
        <a:p>
          <a:endParaRPr lang="en-US"/>
        </a:p>
      </dgm:t>
    </dgm:pt>
    <dgm:pt modelId="{9C6609C8-FEB7-483F-BF50-BA4EF77FB007}">
      <dgm:prSet/>
      <dgm:spPr/>
      <dgm:t>
        <a:bodyPr/>
        <a:lstStyle/>
        <a:p>
          <a:r>
            <a:rPr lang="en-GB"/>
            <a:t>Community physio </a:t>
          </a:r>
          <a:endParaRPr lang="en-US"/>
        </a:p>
      </dgm:t>
    </dgm:pt>
    <dgm:pt modelId="{3517BF52-A7AB-4A6F-902E-40415B920054}" type="parTrans" cxnId="{5A84E4C0-FC12-411B-B524-EFA6943232B2}">
      <dgm:prSet/>
      <dgm:spPr/>
      <dgm:t>
        <a:bodyPr/>
        <a:lstStyle/>
        <a:p>
          <a:endParaRPr lang="en-US"/>
        </a:p>
      </dgm:t>
    </dgm:pt>
    <dgm:pt modelId="{27F38527-9889-4330-92A8-8C070C357D3B}" type="sibTrans" cxnId="{5A84E4C0-FC12-411B-B524-EFA6943232B2}">
      <dgm:prSet/>
      <dgm:spPr/>
      <dgm:t>
        <a:bodyPr/>
        <a:lstStyle/>
        <a:p>
          <a:endParaRPr lang="en-US"/>
        </a:p>
      </dgm:t>
    </dgm:pt>
    <dgm:pt modelId="{E679917C-888E-426A-85D9-237EE927087A}">
      <dgm:prSet/>
      <dgm:spPr/>
      <dgm:t>
        <a:bodyPr/>
        <a:lstStyle/>
        <a:p>
          <a:r>
            <a:rPr lang="en-GB"/>
            <a:t>Continent advise ( review by the continence team) </a:t>
          </a:r>
          <a:endParaRPr lang="en-US"/>
        </a:p>
      </dgm:t>
    </dgm:pt>
    <dgm:pt modelId="{C0D5409B-A217-4F0A-80CE-3B2F7D3EEFBB}" type="parTrans" cxnId="{AE510538-FAC6-4D84-BC82-B99F48773850}">
      <dgm:prSet/>
      <dgm:spPr/>
      <dgm:t>
        <a:bodyPr/>
        <a:lstStyle/>
        <a:p>
          <a:endParaRPr lang="en-US"/>
        </a:p>
      </dgm:t>
    </dgm:pt>
    <dgm:pt modelId="{593A691E-F4BB-4EB5-B066-75AA71E00964}" type="sibTrans" cxnId="{AE510538-FAC6-4D84-BC82-B99F48773850}">
      <dgm:prSet/>
      <dgm:spPr/>
      <dgm:t>
        <a:bodyPr/>
        <a:lstStyle/>
        <a:p>
          <a:endParaRPr lang="en-US"/>
        </a:p>
      </dgm:t>
    </dgm:pt>
    <dgm:pt modelId="{DB4394EF-12BE-422F-9205-54D4A7AD71DB}">
      <dgm:prSet/>
      <dgm:spPr/>
      <dgm:t>
        <a:bodyPr/>
        <a:lstStyle/>
        <a:p>
          <a:r>
            <a:rPr lang="en-GB"/>
            <a:t>before secondary treatment. </a:t>
          </a:r>
          <a:endParaRPr lang="en-US"/>
        </a:p>
      </dgm:t>
    </dgm:pt>
    <dgm:pt modelId="{8DEC3DD0-56C7-4C05-8075-E5122017F0DE}" type="parTrans" cxnId="{A3D99C1E-11DB-4688-B18B-F6CBAB86493C}">
      <dgm:prSet/>
      <dgm:spPr/>
      <dgm:t>
        <a:bodyPr/>
        <a:lstStyle/>
        <a:p>
          <a:endParaRPr lang="en-US"/>
        </a:p>
      </dgm:t>
    </dgm:pt>
    <dgm:pt modelId="{FA590B62-D2E3-4846-B4E9-768850FDD24C}" type="sibTrans" cxnId="{A3D99C1E-11DB-4688-B18B-F6CBAB86493C}">
      <dgm:prSet/>
      <dgm:spPr/>
      <dgm:t>
        <a:bodyPr/>
        <a:lstStyle/>
        <a:p>
          <a:endParaRPr lang="en-US"/>
        </a:p>
      </dgm:t>
    </dgm:pt>
    <dgm:pt modelId="{8D5F0922-0E9D-40E4-BA9E-159E07F080B8}">
      <dgm:prSet/>
      <dgm:spPr/>
      <dgm:t>
        <a:bodyPr/>
        <a:lstStyle/>
        <a:p>
          <a:r>
            <a:rPr lang="en-GB"/>
            <a:t>If patient has declined ring pessary and has  been on trial of medication for OAB and failed treatment, then they can be referred to secondary care for surgery.  </a:t>
          </a:r>
          <a:endParaRPr lang="en-US"/>
        </a:p>
      </dgm:t>
    </dgm:pt>
    <dgm:pt modelId="{F1333349-0A9A-40E4-A8A2-17B3BF120BD8}" type="parTrans" cxnId="{825706B7-9D66-4655-8BDC-BA4487A9FA67}">
      <dgm:prSet/>
      <dgm:spPr/>
      <dgm:t>
        <a:bodyPr/>
        <a:lstStyle/>
        <a:p>
          <a:endParaRPr lang="en-US"/>
        </a:p>
      </dgm:t>
    </dgm:pt>
    <dgm:pt modelId="{6BD7402D-60D6-4C9C-9ECE-2D12772BEB74}" type="sibTrans" cxnId="{825706B7-9D66-4655-8BDC-BA4487A9FA67}">
      <dgm:prSet/>
      <dgm:spPr/>
      <dgm:t>
        <a:bodyPr/>
        <a:lstStyle/>
        <a:p>
          <a:endParaRPr lang="en-US"/>
        </a:p>
      </dgm:t>
    </dgm:pt>
    <dgm:pt modelId="{54ED1BE8-1C7A-4325-A8D5-78C052202667}">
      <dgm:prSet/>
      <dgm:spPr/>
      <dgm:t>
        <a:bodyPr/>
        <a:lstStyle/>
        <a:p>
          <a:r>
            <a:rPr lang="en-GB"/>
            <a:t>Inappropriate referrals will be rejected</a:t>
          </a:r>
          <a:endParaRPr lang="en-US"/>
        </a:p>
      </dgm:t>
    </dgm:pt>
    <dgm:pt modelId="{18807CE0-18A7-4D92-96E5-FF9833950CDE}" type="parTrans" cxnId="{7AECB053-8F81-4D37-9125-AA2DAD84E90E}">
      <dgm:prSet/>
      <dgm:spPr/>
      <dgm:t>
        <a:bodyPr/>
        <a:lstStyle/>
        <a:p>
          <a:endParaRPr lang="en-US"/>
        </a:p>
      </dgm:t>
    </dgm:pt>
    <dgm:pt modelId="{731DD24C-7DB8-42E9-B036-A7635B78AA10}" type="sibTrans" cxnId="{7AECB053-8F81-4D37-9125-AA2DAD84E90E}">
      <dgm:prSet/>
      <dgm:spPr/>
      <dgm:t>
        <a:bodyPr/>
        <a:lstStyle/>
        <a:p>
          <a:endParaRPr lang="en-US"/>
        </a:p>
      </dgm:t>
    </dgm:pt>
    <dgm:pt modelId="{7FBE190A-88B1-4D51-BBF6-35921C30CCC5}" type="pres">
      <dgm:prSet presAssocID="{AD634394-5F62-4992-802D-40F5AC354E2C}" presName="Name0" presStyleCnt="0">
        <dgm:presLayoutVars>
          <dgm:dir/>
          <dgm:resizeHandles val="exact"/>
        </dgm:presLayoutVars>
      </dgm:prSet>
      <dgm:spPr/>
    </dgm:pt>
    <dgm:pt modelId="{CACA7F11-D158-45EE-BC3F-DA3CEE911333}" type="pres">
      <dgm:prSet presAssocID="{E719ED42-B423-406A-813E-A33884902C00}" presName="node" presStyleLbl="node1" presStyleIdx="0" presStyleCnt="4">
        <dgm:presLayoutVars>
          <dgm:bulletEnabled val="1"/>
        </dgm:presLayoutVars>
      </dgm:prSet>
      <dgm:spPr/>
    </dgm:pt>
    <dgm:pt modelId="{911EFA5E-0531-4678-9F29-EC9F3EBE3DE0}" type="pres">
      <dgm:prSet presAssocID="{12E7B11E-71CD-402E-88AC-D2419015D94E}" presName="sibTrans" presStyleLbl="sibTrans1D1" presStyleIdx="0" presStyleCnt="3"/>
      <dgm:spPr/>
    </dgm:pt>
    <dgm:pt modelId="{01719EF5-3905-4347-A938-9082F18F0006}" type="pres">
      <dgm:prSet presAssocID="{12E7B11E-71CD-402E-88AC-D2419015D94E}" presName="connectorText" presStyleLbl="sibTrans1D1" presStyleIdx="0" presStyleCnt="3"/>
      <dgm:spPr/>
    </dgm:pt>
    <dgm:pt modelId="{3D5DE6E9-CF8F-4A88-AC8C-C8C7E07BFC0A}" type="pres">
      <dgm:prSet presAssocID="{DB4394EF-12BE-422F-9205-54D4A7AD71DB}" presName="node" presStyleLbl="node1" presStyleIdx="1" presStyleCnt="4">
        <dgm:presLayoutVars>
          <dgm:bulletEnabled val="1"/>
        </dgm:presLayoutVars>
      </dgm:prSet>
      <dgm:spPr/>
    </dgm:pt>
    <dgm:pt modelId="{BA715582-F5F1-419F-A3F1-CD07324E05FF}" type="pres">
      <dgm:prSet presAssocID="{FA590B62-D2E3-4846-B4E9-768850FDD24C}" presName="sibTrans" presStyleLbl="sibTrans1D1" presStyleIdx="1" presStyleCnt="3"/>
      <dgm:spPr/>
    </dgm:pt>
    <dgm:pt modelId="{1D144D87-F8D6-4932-97E3-FE087A2D1293}" type="pres">
      <dgm:prSet presAssocID="{FA590B62-D2E3-4846-B4E9-768850FDD24C}" presName="connectorText" presStyleLbl="sibTrans1D1" presStyleIdx="1" presStyleCnt="3"/>
      <dgm:spPr/>
    </dgm:pt>
    <dgm:pt modelId="{12E233DC-6541-417C-9DE8-D0FF03EB9566}" type="pres">
      <dgm:prSet presAssocID="{8D5F0922-0E9D-40E4-BA9E-159E07F080B8}" presName="node" presStyleLbl="node1" presStyleIdx="2" presStyleCnt="4">
        <dgm:presLayoutVars>
          <dgm:bulletEnabled val="1"/>
        </dgm:presLayoutVars>
      </dgm:prSet>
      <dgm:spPr/>
    </dgm:pt>
    <dgm:pt modelId="{B61732C0-38C3-40F3-8164-A765AEA566FA}" type="pres">
      <dgm:prSet presAssocID="{6BD7402D-60D6-4C9C-9ECE-2D12772BEB74}" presName="sibTrans" presStyleLbl="sibTrans1D1" presStyleIdx="2" presStyleCnt="3"/>
      <dgm:spPr/>
    </dgm:pt>
    <dgm:pt modelId="{8B7FB5B5-0027-4B7A-A250-5746AA5303EA}" type="pres">
      <dgm:prSet presAssocID="{6BD7402D-60D6-4C9C-9ECE-2D12772BEB74}" presName="connectorText" presStyleLbl="sibTrans1D1" presStyleIdx="2" presStyleCnt="3"/>
      <dgm:spPr/>
    </dgm:pt>
    <dgm:pt modelId="{25DE2D09-8230-4E9B-BE04-4BFCF11D1BFF}" type="pres">
      <dgm:prSet presAssocID="{54ED1BE8-1C7A-4325-A8D5-78C052202667}" presName="node" presStyleLbl="node1" presStyleIdx="3" presStyleCnt="4">
        <dgm:presLayoutVars>
          <dgm:bulletEnabled val="1"/>
        </dgm:presLayoutVars>
      </dgm:prSet>
      <dgm:spPr/>
    </dgm:pt>
  </dgm:ptLst>
  <dgm:cxnLst>
    <dgm:cxn modelId="{C73ED607-C2D6-4527-9F8C-E212273A0D6E}" type="presOf" srcId="{DB4394EF-12BE-422F-9205-54D4A7AD71DB}" destId="{3D5DE6E9-CF8F-4A88-AC8C-C8C7E07BFC0A}" srcOrd="0" destOrd="0" presId="urn:microsoft.com/office/officeart/2016/7/layout/RepeatingBendingProcessNew"/>
    <dgm:cxn modelId="{3518810E-00C4-4A65-86AB-3DC7B6D8FA6D}" type="presOf" srcId="{6BD7402D-60D6-4C9C-9ECE-2D12772BEB74}" destId="{8B7FB5B5-0027-4B7A-A250-5746AA5303EA}" srcOrd="1" destOrd="0" presId="urn:microsoft.com/office/officeart/2016/7/layout/RepeatingBendingProcessNew"/>
    <dgm:cxn modelId="{A3D99C1E-11DB-4688-B18B-F6CBAB86493C}" srcId="{AD634394-5F62-4992-802D-40F5AC354E2C}" destId="{DB4394EF-12BE-422F-9205-54D4A7AD71DB}" srcOrd="1" destOrd="0" parTransId="{8DEC3DD0-56C7-4C05-8075-E5122017F0DE}" sibTransId="{FA590B62-D2E3-4846-B4E9-768850FDD24C}"/>
    <dgm:cxn modelId="{7B921C2B-C05D-4B8C-BFFD-5081E459DA5A}" type="presOf" srcId="{AD634394-5F62-4992-802D-40F5AC354E2C}" destId="{7FBE190A-88B1-4D51-BBF6-35921C30CCC5}" srcOrd="0" destOrd="0" presId="urn:microsoft.com/office/officeart/2016/7/layout/RepeatingBendingProcessNew"/>
    <dgm:cxn modelId="{AE510538-FAC6-4D84-BC82-B99F48773850}" srcId="{E719ED42-B423-406A-813E-A33884902C00}" destId="{E679917C-888E-426A-85D9-237EE927087A}" srcOrd="2" destOrd="0" parTransId="{C0D5409B-A217-4F0A-80CE-3B2F7D3EEFBB}" sibTransId="{593A691E-F4BB-4EB5-B066-75AA71E00964}"/>
    <dgm:cxn modelId="{79AA4338-9079-489B-A65F-EF04C81DFD5A}" type="presOf" srcId="{FA590B62-D2E3-4846-B4E9-768850FDD24C}" destId="{1D144D87-F8D6-4932-97E3-FE087A2D1293}" srcOrd="1" destOrd="0" presId="urn:microsoft.com/office/officeart/2016/7/layout/RepeatingBendingProcessNew"/>
    <dgm:cxn modelId="{A75E8B64-0554-4A84-9BF6-E3A8F4CBBF71}" type="presOf" srcId="{E679917C-888E-426A-85D9-237EE927087A}" destId="{CACA7F11-D158-45EE-BC3F-DA3CEE911333}" srcOrd="0" destOrd="3" presId="urn:microsoft.com/office/officeart/2016/7/layout/RepeatingBendingProcessNew"/>
    <dgm:cxn modelId="{00CC0548-79FE-472E-A5E0-B4E8B75C2134}" type="presOf" srcId="{E719ED42-B423-406A-813E-A33884902C00}" destId="{CACA7F11-D158-45EE-BC3F-DA3CEE911333}" srcOrd="0" destOrd="0" presId="urn:microsoft.com/office/officeart/2016/7/layout/RepeatingBendingProcessNew"/>
    <dgm:cxn modelId="{A9C71950-B236-4669-930E-C6A92F16B5B6}" type="presOf" srcId="{8D5F0922-0E9D-40E4-BA9E-159E07F080B8}" destId="{12E233DC-6541-417C-9DE8-D0FF03EB9566}" srcOrd="0" destOrd="0" presId="urn:microsoft.com/office/officeart/2016/7/layout/RepeatingBendingProcessNew"/>
    <dgm:cxn modelId="{7AECB053-8F81-4D37-9125-AA2DAD84E90E}" srcId="{AD634394-5F62-4992-802D-40F5AC354E2C}" destId="{54ED1BE8-1C7A-4325-A8D5-78C052202667}" srcOrd="3" destOrd="0" parTransId="{18807CE0-18A7-4D92-96E5-FF9833950CDE}" sibTransId="{731DD24C-7DB8-42E9-B036-A7635B78AA10}"/>
    <dgm:cxn modelId="{21F02780-EEFD-4ABA-B6D2-C8C44F9E4432}" type="presOf" srcId="{9C6609C8-FEB7-483F-BF50-BA4EF77FB007}" destId="{CACA7F11-D158-45EE-BC3F-DA3CEE911333}" srcOrd="0" destOrd="2" presId="urn:microsoft.com/office/officeart/2016/7/layout/RepeatingBendingProcessNew"/>
    <dgm:cxn modelId="{94F73584-5A41-46F1-B371-B61BD8506999}" type="presOf" srcId="{432B8246-502A-4939-985A-7E594391BF79}" destId="{CACA7F11-D158-45EE-BC3F-DA3CEE911333}" srcOrd="0" destOrd="1" presId="urn:microsoft.com/office/officeart/2016/7/layout/RepeatingBendingProcessNew"/>
    <dgm:cxn modelId="{3272F995-D041-45CB-9101-BD9D2FA5D0EA}" srcId="{E719ED42-B423-406A-813E-A33884902C00}" destId="{432B8246-502A-4939-985A-7E594391BF79}" srcOrd="0" destOrd="0" parTransId="{2C62B358-7BC4-4C4E-AB39-74D0A2BC79EF}" sibTransId="{79220A60-C33A-4C7A-8543-DE4B37E116C7}"/>
    <dgm:cxn modelId="{1F11AEAB-59AD-4655-808B-0C6094EB3981}" type="presOf" srcId="{6BD7402D-60D6-4C9C-9ECE-2D12772BEB74}" destId="{B61732C0-38C3-40F3-8164-A765AEA566FA}" srcOrd="0" destOrd="0" presId="urn:microsoft.com/office/officeart/2016/7/layout/RepeatingBendingProcessNew"/>
    <dgm:cxn modelId="{70B56DB0-274C-4B6C-95AC-04851D4191BE}" type="presOf" srcId="{12E7B11E-71CD-402E-88AC-D2419015D94E}" destId="{911EFA5E-0531-4678-9F29-EC9F3EBE3DE0}" srcOrd="0" destOrd="0" presId="urn:microsoft.com/office/officeart/2016/7/layout/RepeatingBendingProcessNew"/>
    <dgm:cxn modelId="{7C8879B5-1378-4CA6-BAD9-217A63F5307F}" srcId="{AD634394-5F62-4992-802D-40F5AC354E2C}" destId="{E719ED42-B423-406A-813E-A33884902C00}" srcOrd="0" destOrd="0" parTransId="{B3DFEE63-F4FF-4590-ADF2-9786ED3E94E1}" sibTransId="{12E7B11E-71CD-402E-88AC-D2419015D94E}"/>
    <dgm:cxn modelId="{825706B7-9D66-4655-8BDC-BA4487A9FA67}" srcId="{AD634394-5F62-4992-802D-40F5AC354E2C}" destId="{8D5F0922-0E9D-40E4-BA9E-159E07F080B8}" srcOrd="2" destOrd="0" parTransId="{F1333349-0A9A-40E4-A8A2-17B3BF120BD8}" sibTransId="{6BD7402D-60D6-4C9C-9ECE-2D12772BEB74}"/>
    <dgm:cxn modelId="{69B043C0-2D24-4010-ACA0-FC7428DF8256}" type="presOf" srcId="{54ED1BE8-1C7A-4325-A8D5-78C052202667}" destId="{25DE2D09-8230-4E9B-BE04-4BFCF11D1BFF}" srcOrd="0" destOrd="0" presId="urn:microsoft.com/office/officeart/2016/7/layout/RepeatingBendingProcessNew"/>
    <dgm:cxn modelId="{5A84E4C0-FC12-411B-B524-EFA6943232B2}" srcId="{E719ED42-B423-406A-813E-A33884902C00}" destId="{9C6609C8-FEB7-483F-BF50-BA4EF77FB007}" srcOrd="1" destOrd="0" parTransId="{3517BF52-A7AB-4A6F-902E-40415B920054}" sibTransId="{27F38527-9889-4330-92A8-8C070C357D3B}"/>
    <dgm:cxn modelId="{B78298ED-E99A-499A-880A-7032F7D3673B}" type="presOf" srcId="{12E7B11E-71CD-402E-88AC-D2419015D94E}" destId="{01719EF5-3905-4347-A938-9082F18F0006}" srcOrd="1" destOrd="0" presId="urn:microsoft.com/office/officeart/2016/7/layout/RepeatingBendingProcessNew"/>
    <dgm:cxn modelId="{5CE6E4F2-A8F7-4B30-8BF5-04E8A47C7F35}" type="presOf" srcId="{FA590B62-D2E3-4846-B4E9-768850FDD24C}" destId="{BA715582-F5F1-419F-A3F1-CD07324E05FF}" srcOrd="0" destOrd="0" presId="urn:microsoft.com/office/officeart/2016/7/layout/RepeatingBendingProcessNew"/>
    <dgm:cxn modelId="{E7C58165-AC01-4A97-BFC3-334A749B5341}" type="presParOf" srcId="{7FBE190A-88B1-4D51-BBF6-35921C30CCC5}" destId="{CACA7F11-D158-45EE-BC3F-DA3CEE911333}" srcOrd="0" destOrd="0" presId="urn:microsoft.com/office/officeart/2016/7/layout/RepeatingBendingProcessNew"/>
    <dgm:cxn modelId="{0BC37A9C-4D86-4F8D-A36F-C884515B90BA}" type="presParOf" srcId="{7FBE190A-88B1-4D51-BBF6-35921C30CCC5}" destId="{911EFA5E-0531-4678-9F29-EC9F3EBE3DE0}" srcOrd="1" destOrd="0" presId="urn:microsoft.com/office/officeart/2016/7/layout/RepeatingBendingProcessNew"/>
    <dgm:cxn modelId="{BB32D08C-ECE4-4D15-A589-A4A5093295CC}" type="presParOf" srcId="{911EFA5E-0531-4678-9F29-EC9F3EBE3DE0}" destId="{01719EF5-3905-4347-A938-9082F18F0006}" srcOrd="0" destOrd="0" presId="urn:microsoft.com/office/officeart/2016/7/layout/RepeatingBendingProcessNew"/>
    <dgm:cxn modelId="{ED9BAF83-CE2C-43EA-9A06-B34A6A2110F2}" type="presParOf" srcId="{7FBE190A-88B1-4D51-BBF6-35921C30CCC5}" destId="{3D5DE6E9-CF8F-4A88-AC8C-C8C7E07BFC0A}" srcOrd="2" destOrd="0" presId="urn:microsoft.com/office/officeart/2016/7/layout/RepeatingBendingProcessNew"/>
    <dgm:cxn modelId="{AD8D0B00-7421-41EB-9194-8407EF7E249A}" type="presParOf" srcId="{7FBE190A-88B1-4D51-BBF6-35921C30CCC5}" destId="{BA715582-F5F1-419F-A3F1-CD07324E05FF}" srcOrd="3" destOrd="0" presId="urn:microsoft.com/office/officeart/2016/7/layout/RepeatingBendingProcessNew"/>
    <dgm:cxn modelId="{1846CCB7-2F9C-40B1-8538-77C8A8F8C996}" type="presParOf" srcId="{BA715582-F5F1-419F-A3F1-CD07324E05FF}" destId="{1D144D87-F8D6-4932-97E3-FE087A2D1293}" srcOrd="0" destOrd="0" presId="urn:microsoft.com/office/officeart/2016/7/layout/RepeatingBendingProcessNew"/>
    <dgm:cxn modelId="{7DE471CA-BEFB-4A8D-BC9E-F586BD761840}" type="presParOf" srcId="{7FBE190A-88B1-4D51-BBF6-35921C30CCC5}" destId="{12E233DC-6541-417C-9DE8-D0FF03EB9566}" srcOrd="4" destOrd="0" presId="urn:microsoft.com/office/officeart/2016/7/layout/RepeatingBendingProcessNew"/>
    <dgm:cxn modelId="{C16BF7AF-E09D-4400-B458-B30DEA653714}" type="presParOf" srcId="{7FBE190A-88B1-4D51-BBF6-35921C30CCC5}" destId="{B61732C0-38C3-40F3-8164-A765AEA566FA}" srcOrd="5" destOrd="0" presId="urn:microsoft.com/office/officeart/2016/7/layout/RepeatingBendingProcessNew"/>
    <dgm:cxn modelId="{7B8E7DB7-0994-407E-AA98-46903A7A929D}" type="presParOf" srcId="{B61732C0-38C3-40F3-8164-A765AEA566FA}" destId="{8B7FB5B5-0027-4B7A-A250-5746AA5303EA}" srcOrd="0" destOrd="0" presId="urn:microsoft.com/office/officeart/2016/7/layout/RepeatingBendingProcessNew"/>
    <dgm:cxn modelId="{904E2638-3C8B-4568-9A27-2E43FB618B9A}" type="presParOf" srcId="{7FBE190A-88B1-4D51-BBF6-35921C30CCC5}" destId="{25DE2D09-8230-4E9B-BE04-4BFCF11D1BFF}" srcOrd="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74CCAEC-DA8C-4B30-AC3C-A9C51137032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E693538-8651-4C93-9E67-E1CF99AD2837}">
      <dgm:prSet/>
      <dgm:spPr/>
      <dgm:t>
        <a:bodyPr/>
        <a:lstStyle/>
        <a:p>
          <a:r>
            <a:rPr lang="en-GB"/>
            <a:t>Availability of community continence team support</a:t>
          </a:r>
          <a:endParaRPr lang="en-US"/>
        </a:p>
      </dgm:t>
    </dgm:pt>
    <dgm:pt modelId="{AC2C011A-0A82-4FE5-A65F-25A09578D27B}" type="parTrans" cxnId="{1192F406-110E-4501-9F64-0FFF55C9EA5C}">
      <dgm:prSet/>
      <dgm:spPr/>
      <dgm:t>
        <a:bodyPr/>
        <a:lstStyle/>
        <a:p>
          <a:endParaRPr lang="en-US"/>
        </a:p>
      </dgm:t>
    </dgm:pt>
    <dgm:pt modelId="{D71557A3-6E1E-4A2A-B0DF-8BC9B4E1B60A}" type="sibTrans" cxnId="{1192F406-110E-4501-9F64-0FFF55C9EA5C}">
      <dgm:prSet/>
      <dgm:spPr/>
      <dgm:t>
        <a:bodyPr/>
        <a:lstStyle/>
        <a:p>
          <a:endParaRPr lang="en-US"/>
        </a:p>
      </dgm:t>
    </dgm:pt>
    <dgm:pt modelId="{8CF67C5C-125B-4CD3-8520-34CF6460AC9F}">
      <dgm:prSet/>
      <dgm:spPr/>
      <dgm:t>
        <a:bodyPr/>
        <a:lstStyle/>
        <a:p>
          <a:r>
            <a:rPr lang="en-GB"/>
            <a:t>Understanding of the pathways </a:t>
          </a:r>
          <a:endParaRPr lang="en-US"/>
        </a:p>
      </dgm:t>
    </dgm:pt>
    <dgm:pt modelId="{1A6C1E91-A08A-453A-8A08-EC0A14793E09}" type="parTrans" cxnId="{1498E71B-200E-469F-A09C-2F823BCE23A5}">
      <dgm:prSet/>
      <dgm:spPr/>
      <dgm:t>
        <a:bodyPr/>
        <a:lstStyle/>
        <a:p>
          <a:endParaRPr lang="en-US"/>
        </a:p>
      </dgm:t>
    </dgm:pt>
    <dgm:pt modelId="{94A9B36A-2A29-4133-95B5-B6B621352A96}" type="sibTrans" cxnId="{1498E71B-200E-469F-A09C-2F823BCE23A5}">
      <dgm:prSet/>
      <dgm:spPr/>
      <dgm:t>
        <a:bodyPr/>
        <a:lstStyle/>
        <a:p>
          <a:endParaRPr lang="en-US"/>
        </a:p>
      </dgm:t>
    </dgm:pt>
    <dgm:pt modelId="{E9EB95A6-5020-4B45-9BF9-946C1A3E7D0C}">
      <dgm:prSet/>
      <dgm:spPr/>
      <dgm:t>
        <a:bodyPr/>
        <a:lstStyle/>
        <a:p>
          <a:r>
            <a:rPr lang="en-GB"/>
            <a:t>Non availability of pessary services</a:t>
          </a:r>
          <a:endParaRPr lang="en-US"/>
        </a:p>
      </dgm:t>
    </dgm:pt>
    <dgm:pt modelId="{6918CAE7-6F16-4949-B7DE-D10975F21843}" type="parTrans" cxnId="{35489632-7401-4E2E-8AA1-AF20CF7307FC}">
      <dgm:prSet/>
      <dgm:spPr/>
      <dgm:t>
        <a:bodyPr/>
        <a:lstStyle/>
        <a:p>
          <a:endParaRPr lang="en-US"/>
        </a:p>
      </dgm:t>
    </dgm:pt>
    <dgm:pt modelId="{A4C7ECD6-658C-4361-A219-3FA4294CDD2B}" type="sibTrans" cxnId="{35489632-7401-4E2E-8AA1-AF20CF7307FC}">
      <dgm:prSet/>
      <dgm:spPr/>
      <dgm:t>
        <a:bodyPr/>
        <a:lstStyle/>
        <a:p>
          <a:endParaRPr lang="en-US"/>
        </a:p>
      </dgm:t>
    </dgm:pt>
    <dgm:pt modelId="{CFA519F1-3954-4C0E-808D-5C21E7DFC531}" type="pres">
      <dgm:prSet presAssocID="{B74CCAEC-DA8C-4B30-AC3C-A9C51137032E}" presName="linear" presStyleCnt="0">
        <dgm:presLayoutVars>
          <dgm:animLvl val="lvl"/>
          <dgm:resizeHandles val="exact"/>
        </dgm:presLayoutVars>
      </dgm:prSet>
      <dgm:spPr/>
    </dgm:pt>
    <dgm:pt modelId="{17ADF636-40DA-446D-B07F-A90739C4D528}" type="pres">
      <dgm:prSet presAssocID="{DE693538-8651-4C93-9E67-E1CF99AD28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A3DD1B4-EEA0-4489-B613-C58CEB56A1F6}" type="pres">
      <dgm:prSet presAssocID="{D71557A3-6E1E-4A2A-B0DF-8BC9B4E1B60A}" presName="spacer" presStyleCnt="0"/>
      <dgm:spPr/>
    </dgm:pt>
    <dgm:pt modelId="{8CEAE082-6855-44EA-8DD5-B042B55C302C}" type="pres">
      <dgm:prSet presAssocID="{8CF67C5C-125B-4CD3-8520-34CF6460AC9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C1D6EDF-FE2C-4575-A6A8-EEBE8DFFB835}" type="pres">
      <dgm:prSet presAssocID="{94A9B36A-2A29-4133-95B5-B6B621352A96}" presName="spacer" presStyleCnt="0"/>
      <dgm:spPr/>
    </dgm:pt>
    <dgm:pt modelId="{0FE918B9-B2A8-4D11-95CF-EAF7BA597BFF}" type="pres">
      <dgm:prSet presAssocID="{E9EB95A6-5020-4B45-9BF9-946C1A3E7D0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192F406-110E-4501-9F64-0FFF55C9EA5C}" srcId="{B74CCAEC-DA8C-4B30-AC3C-A9C51137032E}" destId="{DE693538-8651-4C93-9E67-E1CF99AD2837}" srcOrd="0" destOrd="0" parTransId="{AC2C011A-0A82-4FE5-A65F-25A09578D27B}" sibTransId="{D71557A3-6E1E-4A2A-B0DF-8BC9B4E1B60A}"/>
    <dgm:cxn modelId="{20BEC00D-4877-4ECB-AFC3-2552C403F5C7}" type="presOf" srcId="{DE693538-8651-4C93-9E67-E1CF99AD2837}" destId="{17ADF636-40DA-446D-B07F-A90739C4D528}" srcOrd="0" destOrd="0" presId="urn:microsoft.com/office/officeart/2005/8/layout/vList2"/>
    <dgm:cxn modelId="{1498E71B-200E-469F-A09C-2F823BCE23A5}" srcId="{B74CCAEC-DA8C-4B30-AC3C-A9C51137032E}" destId="{8CF67C5C-125B-4CD3-8520-34CF6460AC9F}" srcOrd="1" destOrd="0" parTransId="{1A6C1E91-A08A-453A-8A08-EC0A14793E09}" sibTransId="{94A9B36A-2A29-4133-95B5-B6B621352A96}"/>
    <dgm:cxn modelId="{51F18927-2CA7-4BC4-B96D-07A08FF790B3}" type="presOf" srcId="{B74CCAEC-DA8C-4B30-AC3C-A9C51137032E}" destId="{CFA519F1-3954-4C0E-808D-5C21E7DFC531}" srcOrd="0" destOrd="0" presId="urn:microsoft.com/office/officeart/2005/8/layout/vList2"/>
    <dgm:cxn modelId="{35489632-7401-4E2E-8AA1-AF20CF7307FC}" srcId="{B74CCAEC-DA8C-4B30-AC3C-A9C51137032E}" destId="{E9EB95A6-5020-4B45-9BF9-946C1A3E7D0C}" srcOrd="2" destOrd="0" parTransId="{6918CAE7-6F16-4949-B7DE-D10975F21843}" sibTransId="{A4C7ECD6-658C-4361-A219-3FA4294CDD2B}"/>
    <dgm:cxn modelId="{727DBC3F-732B-44D9-8A13-2AD12F3FAEF2}" type="presOf" srcId="{8CF67C5C-125B-4CD3-8520-34CF6460AC9F}" destId="{8CEAE082-6855-44EA-8DD5-B042B55C302C}" srcOrd="0" destOrd="0" presId="urn:microsoft.com/office/officeart/2005/8/layout/vList2"/>
    <dgm:cxn modelId="{E3DACF85-8141-45F9-9392-600CE0212FCE}" type="presOf" srcId="{E9EB95A6-5020-4B45-9BF9-946C1A3E7D0C}" destId="{0FE918B9-B2A8-4D11-95CF-EAF7BA597BFF}" srcOrd="0" destOrd="0" presId="urn:microsoft.com/office/officeart/2005/8/layout/vList2"/>
    <dgm:cxn modelId="{289731FE-E000-4EC7-9C06-742A9C99E9A2}" type="presParOf" srcId="{CFA519F1-3954-4C0E-808D-5C21E7DFC531}" destId="{17ADF636-40DA-446D-B07F-A90739C4D528}" srcOrd="0" destOrd="0" presId="urn:microsoft.com/office/officeart/2005/8/layout/vList2"/>
    <dgm:cxn modelId="{AFEAB8A6-FE36-499B-A7B4-72416FBAF80B}" type="presParOf" srcId="{CFA519F1-3954-4C0E-808D-5C21E7DFC531}" destId="{5A3DD1B4-EEA0-4489-B613-C58CEB56A1F6}" srcOrd="1" destOrd="0" presId="urn:microsoft.com/office/officeart/2005/8/layout/vList2"/>
    <dgm:cxn modelId="{3E99D8D9-7C50-4FB6-8F58-0343F6CE1C04}" type="presParOf" srcId="{CFA519F1-3954-4C0E-808D-5C21E7DFC531}" destId="{8CEAE082-6855-44EA-8DD5-B042B55C302C}" srcOrd="2" destOrd="0" presId="urn:microsoft.com/office/officeart/2005/8/layout/vList2"/>
    <dgm:cxn modelId="{56138327-FA72-4D3F-B53F-F3386BB04146}" type="presParOf" srcId="{CFA519F1-3954-4C0E-808D-5C21E7DFC531}" destId="{6C1D6EDF-FE2C-4575-A6A8-EEBE8DFFB835}" srcOrd="3" destOrd="0" presId="urn:microsoft.com/office/officeart/2005/8/layout/vList2"/>
    <dgm:cxn modelId="{D25ADF19-F80D-4349-B862-5B247EEFA102}" type="presParOf" srcId="{CFA519F1-3954-4C0E-808D-5C21E7DFC531}" destId="{0FE918B9-B2A8-4D11-95CF-EAF7BA597B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C0F3C6-5E19-4B5F-9D07-99B19A46AD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C066D0B-6D56-43F5-ABCD-007FE5B98D1E}">
      <dgm:prSet/>
      <dgm:spPr/>
      <dgm:t>
        <a:bodyPr/>
        <a:lstStyle/>
        <a:p>
          <a:r>
            <a:rPr lang="en-GB"/>
            <a:t>If mild-to-moderate prolapse then address risk factors, e.g. weight loss, treat chronic cough and constipation, and refer for pelvic floor exercises for 4 months prior to referral. </a:t>
          </a:r>
          <a:endParaRPr lang="en-US"/>
        </a:p>
      </dgm:t>
    </dgm:pt>
    <dgm:pt modelId="{1CE9DE1E-8E8D-44E9-9525-822E1B9C8F03}" type="parTrans" cxnId="{C13B9E76-1670-4049-8F12-AAE91099857B}">
      <dgm:prSet/>
      <dgm:spPr/>
      <dgm:t>
        <a:bodyPr/>
        <a:lstStyle/>
        <a:p>
          <a:endParaRPr lang="en-US"/>
        </a:p>
      </dgm:t>
    </dgm:pt>
    <dgm:pt modelId="{5FAA80CB-FD39-4FB3-83ED-E06560DEBB0C}" type="sibTrans" cxnId="{C13B9E76-1670-4049-8F12-AAE91099857B}">
      <dgm:prSet/>
      <dgm:spPr/>
      <dgm:t>
        <a:bodyPr/>
        <a:lstStyle/>
        <a:p>
          <a:endParaRPr lang="en-US"/>
        </a:p>
      </dgm:t>
    </dgm:pt>
    <dgm:pt modelId="{D0ECE505-DEC7-460A-B063-5FD1EEDA6E03}">
      <dgm:prSet/>
      <dgm:spPr/>
      <dgm:t>
        <a:bodyPr/>
        <a:lstStyle/>
        <a:p>
          <a:r>
            <a:rPr lang="en-GB"/>
            <a:t>Consider vaginal pessaries if services available. Treat vaginal atrophy</a:t>
          </a:r>
          <a:endParaRPr lang="en-US"/>
        </a:p>
      </dgm:t>
    </dgm:pt>
    <dgm:pt modelId="{70BA1CF2-B310-4EC4-A3FA-494B60CB5B14}" type="parTrans" cxnId="{37C55F06-F8DD-48F8-828C-7627FF2F014E}">
      <dgm:prSet/>
      <dgm:spPr/>
      <dgm:t>
        <a:bodyPr/>
        <a:lstStyle/>
        <a:p>
          <a:endParaRPr lang="en-US"/>
        </a:p>
      </dgm:t>
    </dgm:pt>
    <dgm:pt modelId="{8ED9F860-F3D0-4EDD-8AC7-81B36E72EE57}" type="sibTrans" cxnId="{37C55F06-F8DD-48F8-828C-7627FF2F014E}">
      <dgm:prSet/>
      <dgm:spPr/>
      <dgm:t>
        <a:bodyPr/>
        <a:lstStyle/>
        <a:p>
          <a:endParaRPr lang="en-US"/>
        </a:p>
      </dgm:t>
    </dgm:pt>
    <dgm:pt modelId="{227E5AE2-3205-4494-8065-F521535A1F41}">
      <dgm:prSet/>
      <dgm:spPr/>
      <dgm:t>
        <a:bodyPr/>
        <a:lstStyle/>
        <a:p>
          <a:r>
            <a:rPr lang="en-GB"/>
            <a:t>If severe prolapse or complex symptoms refer directly and indicate if the patient is willing to consider surgery</a:t>
          </a:r>
          <a:endParaRPr lang="en-US"/>
        </a:p>
      </dgm:t>
    </dgm:pt>
    <dgm:pt modelId="{C8936783-A01C-42BD-AF2C-5CF400264D5F}" type="parTrans" cxnId="{BBA70A68-6ED3-4196-A4E3-94470C35302B}">
      <dgm:prSet/>
      <dgm:spPr/>
      <dgm:t>
        <a:bodyPr/>
        <a:lstStyle/>
        <a:p>
          <a:endParaRPr lang="en-US"/>
        </a:p>
      </dgm:t>
    </dgm:pt>
    <dgm:pt modelId="{702244AF-F183-466E-8993-8B500072DFCC}" type="sibTrans" cxnId="{BBA70A68-6ED3-4196-A4E3-94470C35302B}">
      <dgm:prSet/>
      <dgm:spPr/>
      <dgm:t>
        <a:bodyPr/>
        <a:lstStyle/>
        <a:p>
          <a:endParaRPr lang="en-US"/>
        </a:p>
      </dgm:t>
    </dgm:pt>
    <dgm:pt modelId="{29655402-318F-441A-BD04-00FD2A213C95}" type="pres">
      <dgm:prSet presAssocID="{FAC0F3C6-5E19-4B5F-9D07-99B19A46AD98}" presName="linear" presStyleCnt="0">
        <dgm:presLayoutVars>
          <dgm:animLvl val="lvl"/>
          <dgm:resizeHandles val="exact"/>
        </dgm:presLayoutVars>
      </dgm:prSet>
      <dgm:spPr/>
    </dgm:pt>
    <dgm:pt modelId="{0033C1E5-924C-4245-ABDB-AD3F6DE13FBB}" type="pres">
      <dgm:prSet presAssocID="{2C066D0B-6D56-43F5-ABCD-007FE5B98D1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4D96E0B-64E1-45DD-8C32-B406BC913FFF}" type="pres">
      <dgm:prSet presAssocID="{5FAA80CB-FD39-4FB3-83ED-E06560DEBB0C}" presName="spacer" presStyleCnt="0"/>
      <dgm:spPr/>
    </dgm:pt>
    <dgm:pt modelId="{9074C088-604A-4980-9921-60C3BA40D36D}" type="pres">
      <dgm:prSet presAssocID="{D0ECE505-DEC7-460A-B063-5FD1EEDA6E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6F2373-B854-4FCA-BDC2-C0F28814C901}" type="pres">
      <dgm:prSet presAssocID="{8ED9F860-F3D0-4EDD-8AC7-81B36E72EE57}" presName="spacer" presStyleCnt="0"/>
      <dgm:spPr/>
    </dgm:pt>
    <dgm:pt modelId="{E1EFDC78-9B69-45A2-85E6-D3521597F2A2}" type="pres">
      <dgm:prSet presAssocID="{227E5AE2-3205-4494-8065-F521535A1F4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7C55F06-F8DD-48F8-828C-7627FF2F014E}" srcId="{FAC0F3C6-5E19-4B5F-9D07-99B19A46AD98}" destId="{D0ECE505-DEC7-460A-B063-5FD1EEDA6E03}" srcOrd="1" destOrd="0" parTransId="{70BA1CF2-B310-4EC4-A3FA-494B60CB5B14}" sibTransId="{8ED9F860-F3D0-4EDD-8AC7-81B36E72EE57}"/>
    <dgm:cxn modelId="{326F1562-EA03-4FD3-BAA6-747256BC811C}" type="presOf" srcId="{FAC0F3C6-5E19-4B5F-9D07-99B19A46AD98}" destId="{29655402-318F-441A-BD04-00FD2A213C95}" srcOrd="0" destOrd="0" presId="urn:microsoft.com/office/officeart/2005/8/layout/vList2"/>
    <dgm:cxn modelId="{BBA70A68-6ED3-4196-A4E3-94470C35302B}" srcId="{FAC0F3C6-5E19-4B5F-9D07-99B19A46AD98}" destId="{227E5AE2-3205-4494-8065-F521535A1F41}" srcOrd="2" destOrd="0" parTransId="{C8936783-A01C-42BD-AF2C-5CF400264D5F}" sibTransId="{702244AF-F183-466E-8993-8B500072DFCC}"/>
    <dgm:cxn modelId="{C13B9E76-1670-4049-8F12-AAE91099857B}" srcId="{FAC0F3C6-5E19-4B5F-9D07-99B19A46AD98}" destId="{2C066D0B-6D56-43F5-ABCD-007FE5B98D1E}" srcOrd="0" destOrd="0" parTransId="{1CE9DE1E-8E8D-44E9-9525-822E1B9C8F03}" sibTransId="{5FAA80CB-FD39-4FB3-83ED-E06560DEBB0C}"/>
    <dgm:cxn modelId="{D9BC3E78-FFAB-4FD4-ADBE-9A22B3C045E0}" type="presOf" srcId="{227E5AE2-3205-4494-8065-F521535A1F41}" destId="{E1EFDC78-9B69-45A2-85E6-D3521597F2A2}" srcOrd="0" destOrd="0" presId="urn:microsoft.com/office/officeart/2005/8/layout/vList2"/>
    <dgm:cxn modelId="{69966BCA-BB03-4EBE-B348-82DA0D020CA1}" type="presOf" srcId="{2C066D0B-6D56-43F5-ABCD-007FE5B98D1E}" destId="{0033C1E5-924C-4245-ABDB-AD3F6DE13FBB}" srcOrd="0" destOrd="0" presId="urn:microsoft.com/office/officeart/2005/8/layout/vList2"/>
    <dgm:cxn modelId="{3D0EF6E0-7341-443E-A342-F2C337147448}" type="presOf" srcId="{D0ECE505-DEC7-460A-B063-5FD1EEDA6E03}" destId="{9074C088-604A-4980-9921-60C3BA40D36D}" srcOrd="0" destOrd="0" presId="urn:microsoft.com/office/officeart/2005/8/layout/vList2"/>
    <dgm:cxn modelId="{3196C9E0-47CE-45D8-BF57-787BE61BF45F}" type="presParOf" srcId="{29655402-318F-441A-BD04-00FD2A213C95}" destId="{0033C1E5-924C-4245-ABDB-AD3F6DE13FBB}" srcOrd="0" destOrd="0" presId="urn:microsoft.com/office/officeart/2005/8/layout/vList2"/>
    <dgm:cxn modelId="{DB37C935-B7DC-4FEE-8675-ECCAE2D7C973}" type="presParOf" srcId="{29655402-318F-441A-BD04-00FD2A213C95}" destId="{E4D96E0B-64E1-45DD-8C32-B406BC913FFF}" srcOrd="1" destOrd="0" presId="urn:microsoft.com/office/officeart/2005/8/layout/vList2"/>
    <dgm:cxn modelId="{1FB3DC48-5F10-48B3-B112-0BB3E2FD67E1}" type="presParOf" srcId="{29655402-318F-441A-BD04-00FD2A213C95}" destId="{9074C088-604A-4980-9921-60C3BA40D36D}" srcOrd="2" destOrd="0" presId="urn:microsoft.com/office/officeart/2005/8/layout/vList2"/>
    <dgm:cxn modelId="{0C49E848-50D6-4812-8DBA-2C0BCEFB3408}" type="presParOf" srcId="{29655402-318F-441A-BD04-00FD2A213C95}" destId="{146F2373-B854-4FCA-BDC2-C0F28814C901}" srcOrd="3" destOrd="0" presId="urn:microsoft.com/office/officeart/2005/8/layout/vList2"/>
    <dgm:cxn modelId="{29CA3C08-3EC6-4F86-A932-386310C8EAAE}" type="presParOf" srcId="{29655402-318F-441A-BD04-00FD2A213C95}" destId="{E1EFDC78-9B69-45A2-85E6-D3521597F2A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4CB7F1-56AA-40EE-9036-769F0689760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3497652-B75E-4A0C-8ACD-260C7B8E4A73}">
      <dgm:prSet/>
      <dgm:spPr/>
      <dgm:t>
        <a:bodyPr/>
        <a:lstStyle/>
        <a:p>
          <a:r>
            <a:rPr lang="en-GB"/>
            <a:t>Before referring, you must confirm that the patient has tried pelvic floor exercises as advised by the women’s physio </a:t>
          </a:r>
          <a:endParaRPr lang="en-US"/>
        </a:p>
      </dgm:t>
    </dgm:pt>
    <dgm:pt modelId="{B737D30C-C8CB-4497-9EF7-DCDD796A374D}" type="parTrans" cxnId="{01C12C0F-A921-452B-AC84-DDFAF3787423}">
      <dgm:prSet/>
      <dgm:spPr/>
      <dgm:t>
        <a:bodyPr/>
        <a:lstStyle/>
        <a:p>
          <a:endParaRPr lang="en-US"/>
        </a:p>
      </dgm:t>
    </dgm:pt>
    <dgm:pt modelId="{BE4B8112-BAB4-4055-82DE-4E3F121BD4A9}" type="sibTrans" cxnId="{01C12C0F-A921-452B-AC84-DDFAF3787423}">
      <dgm:prSet/>
      <dgm:spPr/>
      <dgm:t>
        <a:bodyPr/>
        <a:lstStyle/>
        <a:p>
          <a:endParaRPr lang="en-US"/>
        </a:p>
      </dgm:t>
    </dgm:pt>
    <dgm:pt modelId="{A8C46399-63EE-4AE6-9CBB-2CED12D45A18}">
      <dgm:prSet/>
      <dgm:spPr/>
      <dgm:t>
        <a:bodyPr/>
        <a:lstStyle/>
        <a:p>
          <a:r>
            <a:rPr lang="en-GB"/>
            <a:t>Symptoms predominantly stress incontinence – please refer to women's physio for supervised pelvic floor exercises </a:t>
          </a:r>
          <a:endParaRPr lang="en-US"/>
        </a:p>
      </dgm:t>
    </dgm:pt>
    <dgm:pt modelId="{1138C139-10D8-4127-BCF3-EAEA838A6B44}" type="parTrans" cxnId="{866B5AE3-2C38-4671-AB26-2091029140AE}">
      <dgm:prSet/>
      <dgm:spPr/>
      <dgm:t>
        <a:bodyPr/>
        <a:lstStyle/>
        <a:p>
          <a:endParaRPr lang="en-US"/>
        </a:p>
      </dgm:t>
    </dgm:pt>
    <dgm:pt modelId="{E871571E-799E-4022-9837-CF4D7EB04E79}" type="sibTrans" cxnId="{866B5AE3-2C38-4671-AB26-2091029140AE}">
      <dgm:prSet/>
      <dgm:spPr/>
      <dgm:t>
        <a:bodyPr/>
        <a:lstStyle/>
        <a:p>
          <a:endParaRPr lang="en-US"/>
        </a:p>
      </dgm:t>
    </dgm:pt>
    <dgm:pt modelId="{50A1AC42-468B-4BDA-9C52-EE8F60D287F4}">
      <dgm:prSet/>
      <dgm:spPr/>
      <dgm:t>
        <a:bodyPr/>
        <a:lstStyle/>
        <a:p>
          <a:r>
            <a:rPr lang="en-GB"/>
            <a:t>Symptoms predominantly urge incontinence – please advise re fluid/caffeine intake, consider trial anticholinergic medication for 4 weeks</a:t>
          </a:r>
          <a:endParaRPr lang="en-US"/>
        </a:p>
      </dgm:t>
    </dgm:pt>
    <dgm:pt modelId="{E5F15F69-534F-44A1-AB74-3B32274442B8}" type="parTrans" cxnId="{29EE9AF6-B654-484F-BC40-F792581C0690}">
      <dgm:prSet/>
      <dgm:spPr/>
      <dgm:t>
        <a:bodyPr/>
        <a:lstStyle/>
        <a:p>
          <a:endParaRPr lang="en-US"/>
        </a:p>
      </dgm:t>
    </dgm:pt>
    <dgm:pt modelId="{936CAF41-C827-4778-A526-87CF0926FA98}" type="sibTrans" cxnId="{29EE9AF6-B654-484F-BC40-F792581C0690}">
      <dgm:prSet/>
      <dgm:spPr/>
      <dgm:t>
        <a:bodyPr/>
        <a:lstStyle/>
        <a:p>
          <a:endParaRPr lang="en-US"/>
        </a:p>
      </dgm:t>
    </dgm:pt>
    <dgm:pt modelId="{9A7AF613-4867-4EEB-B5EC-928A08E95682}">
      <dgm:prSet/>
      <dgm:spPr/>
      <dgm:t>
        <a:bodyPr/>
        <a:lstStyle/>
        <a:p>
          <a:r>
            <a:rPr lang="en-GB"/>
            <a:t>Please describe the condition / duration and treatments already tried – please give as much information as possible</a:t>
          </a:r>
          <a:endParaRPr lang="en-US"/>
        </a:p>
      </dgm:t>
    </dgm:pt>
    <dgm:pt modelId="{51ED352A-9A45-467B-98FB-53036202DEFE}" type="parTrans" cxnId="{1923A379-CA23-4BCA-B9D9-40E0A0070817}">
      <dgm:prSet/>
      <dgm:spPr/>
      <dgm:t>
        <a:bodyPr/>
        <a:lstStyle/>
        <a:p>
          <a:endParaRPr lang="en-US"/>
        </a:p>
      </dgm:t>
    </dgm:pt>
    <dgm:pt modelId="{969E57D2-966C-4BD5-80B7-D552C1C0AEB1}" type="sibTrans" cxnId="{1923A379-CA23-4BCA-B9D9-40E0A0070817}">
      <dgm:prSet/>
      <dgm:spPr/>
      <dgm:t>
        <a:bodyPr/>
        <a:lstStyle/>
        <a:p>
          <a:endParaRPr lang="en-US"/>
        </a:p>
      </dgm:t>
    </dgm:pt>
    <dgm:pt modelId="{CEB13425-8169-4535-8457-ABA674E5529E}" type="pres">
      <dgm:prSet presAssocID="{284CB7F1-56AA-40EE-9036-769F0689760E}" presName="linear" presStyleCnt="0">
        <dgm:presLayoutVars>
          <dgm:animLvl val="lvl"/>
          <dgm:resizeHandles val="exact"/>
        </dgm:presLayoutVars>
      </dgm:prSet>
      <dgm:spPr/>
    </dgm:pt>
    <dgm:pt modelId="{1A7349A1-6B4F-4ECC-A258-568198BF0783}" type="pres">
      <dgm:prSet presAssocID="{73497652-B75E-4A0C-8ACD-260C7B8E4A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636D48A-B182-4881-8D0E-F38EAA4F204B}" type="pres">
      <dgm:prSet presAssocID="{73497652-B75E-4A0C-8ACD-260C7B8E4A73}" presName="childText" presStyleLbl="revTx" presStyleIdx="0" presStyleCnt="1">
        <dgm:presLayoutVars>
          <dgm:bulletEnabled val="1"/>
        </dgm:presLayoutVars>
      </dgm:prSet>
      <dgm:spPr/>
    </dgm:pt>
    <dgm:pt modelId="{BC62C28D-502C-4AD7-935A-EE14F5B3462E}" type="pres">
      <dgm:prSet presAssocID="{9A7AF613-4867-4EEB-B5EC-928A08E9568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1C12C0F-A921-452B-AC84-DDFAF3787423}" srcId="{284CB7F1-56AA-40EE-9036-769F0689760E}" destId="{73497652-B75E-4A0C-8ACD-260C7B8E4A73}" srcOrd="0" destOrd="0" parTransId="{B737D30C-C8CB-4497-9EF7-DCDD796A374D}" sibTransId="{BE4B8112-BAB4-4055-82DE-4E3F121BD4A9}"/>
    <dgm:cxn modelId="{4E60B02D-09DA-4365-B58C-79282FE61937}" type="presOf" srcId="{50A1AC42-468B-4BDA-9C52-EE8F60D287F4}" destId="{8636D48A-B182-4881-8D0E-F38EAA4F204B}" srcOrd="0" destOrd="1" presId="urn:microsoft.com/office/officeart/2005/8/layout/vList2"/>
    <dgm:cxn modelId="{76D0C24A-7FB4-4420-93A7-A1C4216E2F9E}" type="presOf" srcId="{73497652-B75E-4A0C-8ACD-260C7B8E4A73}" destId="{1A7349A1-6B4F-4ECC-A258-568198BF0783}" srcOrd="0" destOrd="0" presId="urn:microsoft.com/office/officeart/2005/8/layout/vList2"/>
    <dgm:cxn modelId="{1923A379-CA23-4BCA-B9D9-40E0A0070817}" srcId="{284CB7F1-56AA-40EE-9036-769F0689760E}" destId="{9A7AF613-4867-4EEB-B5EC-928A08E95682}" srcOrd="1" destOrd="0" parTransId="{51ED352A-9A45-467B-98FB-53036202DEFE}" sibTransId="{969E57D2-966C-4BD5-80B7-D552C1C0AEB1}"/>
    <dgm:cxn modelId="{EB67DC93-D2E4-4FB2-8CBF-01BEDB0CA491}" type="presOf" srcId="{A8C46399-63EE-4AE6-9CBB-2CED12D45A18}" destId="{8636D48A-B182-4881-8D0E-F38EAA4F204B}" srcOrd="0" destOrd="0" presId="urn:microsoft.com/office/officeart/2005/8/layout/vList2"/>
    <dgm:cxn modelId="{E43B56D6-0BC0-4C8D-82E5-57F4EDF1A423}" type="presOf" srcId="{9A7AF613-4867-4EEB-B5EC-928A08E95682}" destId="{BC62C28D-502C-4AD7-935A-EE14F5B3462E}" srcOrd="0" destOrd="0" presId="urn:microsoft.com/office/officeart/2005/8/layout/vList2"/>
    <dgm:cxn modelId="{866B5AE3-2C38-4671-AB26-2091029140AE}" srcId="{73497652-B75E-4A0C-8ACD-260C7B8E4A73}" destId="{A8C46399-63EE-4AE6-9CBB-2CED12D45A18}" srcOrd="0" destOrd="0" parTransId="{1138C139-10D8-4127-BCF3-EAEA838A6B44}" sibTransId="{E871571E-799E-4022-9837-CF4D7EB04E79}"/>
    <dgm:cxn modelId="{29EE9AF6-B654-484F-BC40-F792581C0690}" srcId="{73497652-B75E-4A0C-8ACD-260C7B8E4A73}" destId="{50A1AC42-468B-4BDA-9C52-EE8F60D287F4}" srcOrd="1" destOrd="0" parTransId="{E5F15F69-534F-44A1-AB74-3B32274442B8}" sibTransId="{936CAF41-C827-4778-A526-87CF0926FA98}"/>
    <dgm:cxn modelId="{41526BF8-509B-4EA6-8438-929148BBDA6F}" type="presOf" srcId="{284CB7F1-56AA-40EE-9036-769F0689760E}" destId="{CEB13425-8169-4535-8457-ABA674E5529E}" srcOrd="0" destOrd="0" presId="urn:microsoft.com/office/officeart/2005/8/layout/vList2"/>
    <dgm:cxn modelId="{B38E208E-F82B-4333-B201-E88CC2B8DBCD}" type="presParOf" srcId="{CEB13425-8169-4535-8457-ABA674E5529E}" destId="{1A7349A1-6B4F-4ECC-A258-568198BF0783}" srcOrd="0" destOrd="0" presId="urn:microsoft.com/office/officeart/2005/8/layout/vList2"/>
    <dgm:cxn modelId="{2DA1E2B5-CB02-4060-A4CB-329CAD95CF10}" type="presParOf" srcId="{CEB13425-8169-4535-8457-ABA674E5529E}" destId="{8636D48A-B182-4881-8D0E-F38EAA4F204B}" srcOrd="1" destOrd="0" presId="urn:microsoft.com/office/officeart/2005/8/layout/vList2"/>
    <dgm:cxn modelId="{2A2B9EE3-94FF-496A-A7D0-A12100A88ECF}" type="presParOf" srcId="{CEB13425-8169-4535-8457-ABA674E5529E}" destId="{BC62C28D-502C-4AD7-935A-EE14F5B3462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FB44C-D72E-403E-9698-1947562D0D13}">
      <dsp:nvSpPr>
        <dsp:cNvPr id="0" name=""/>
        <dsp:cNvSpPr/>
      </dsp:nvSpPr>
      <dsp:spPr>
        <a:xfrm>
          <a:off x="0" y="74211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Specialists -3</a:t>
          </a:r>
          <a:endParaRPr lang="en-US" sz="2000" kern="1200"/>
        </a:p>
      </dsp:txBody>
      <dsp:txXfrm>
        <a:off x="38784" y="112995"/>
        <a:ext cx="10438032" cy="716935"/>
      </dsp:txXfrm>
    </dsp:sp>
    <dsp:sp modelId="{9DA0E857-8ABB-4572-8C25-1D62918650F3}">
      <dsp:nvSpPr>
        <dsp:cNvPr id="0" name=""/>
        <dsp:cNvSpPr/>
      </dsp:nvSpPr>
      <dsp:spPr>
        <a:xfrm>
          <a:off x="0" y="926314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Urogynaecology nurse specialist</a:t>
          </a:r>
          <a:endParaRPr lang="en-US" sz="2000" kern="1200"/>
        </a:p>
      </dsp:txBody>
      <dsp:txXfrm>
        <a:off x="38784" y="965098"/>
        <a:ext cx="10438032" cy="716935"/>
      </dsp:txXfrm>
    </dsp:sp>
    <dsp:sp modelId="{CA2AB645-FF6D-4684-8369-DB63A282E0E1}">
      <dsp:nvSpPr>
        <dsp:cNvPr id="0" name=""/>
        <dsp:cNvSpPr/>
      </dsp:nvSpPr>
      <dsp:spPr>
        <a:xfrm>
          <a:off x="0" y="1778417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Pelvic floor physiotherapist</a:t>
          </a:r>
          <a:endParaRPr lang="en-US" sz="2000" kern="1200"/>
        </a:p>
      </dsp:txBody>
      <dsp:txXfrm>
        <a:off x="38784" y="1817201"/>
        <a:ext cx="10438032" cy="716935"/>
      </dsp:txXfrm>
    </dsp:sp>
    <dsp:sp modelId="{5DC9DEDD-4D05-4FCE-B2AB-18BE4AFA37D7}">
      <dsp:nvSpPr>
        <dsp:cNvPr id="0" name=""/>
        <dsp:cNvSpPr/>
      </dsp:nvSpPr>
      <dsp:spPr>
        <a:xfrm>
          <a:off x="0" y="2630520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Collaboratively work with Urologists, Colorectal and St Mark’s team, Regional network and MDT, Radiologists</a:t>
          </a:r>
          <a:endParaRPr lang="en-US" sz="2000" kern="1200"/>
        </a:p>
      </dsp:txBody>
      <dsp:txXfrm>
        <a:off x="38784" y="2669304"/>
        <a:ext cx="10438032" cy="716935"/>
      </dsp:txXfrm>
    </dsp:sp>
    <dsp:sp modelId="{CEC8EA1F-1674-4B95-928F-E1F646AF63B5}">
      <dsp:nvSpPr>
        <dsp:cNvPr id="0" name=""/>
        <dsp:cNvSpPr/>
      </dsp:nvSpPr>
      <dsp:spPr>
        <a:xfrm>
          <a:off x="0" y="3482623"/>
          <a:ext cx="10515600" cy="7945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Other services linked to urogynaecology services – perinatal pelvic health services.</a:t>
          </a:r>
          <a:endParaRPr lang="en-US" sz="2000" kern="1200"/>
        </a:p>
      </dsp:txBody>
      <dsp:txXfrm>
        <a:off x="38784" y="3521407"/>
        <a:ext cx="10438032" cy="716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D08D1-CB47-4EA3-9CDD-B10731D55496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/>
            <a:t>Pelvic organ Prolapse  (POP) – initial and recurrent </a:t>
          </a:r>
          <a:endParaRPr lang="en-US" sz="1500" kern="1200"/>
        </a:p>
      </dsp:txBody>
      <dsp:txXfrm>
        <a:off x="582645" y="1178"/>
        <a:ext cx="2174490" cy="1304694"/>
      </dsp:txXfrm>
    </dsp:sp>
    <dsp:sp modelId="{2BC1F01C-0564-4BA6-A90B-F6C4BE4E491B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/>
            <a:t>Urinary incontinence, Urge/Stress/overflow</a:t>
          </a:r>
          <a:endParaRPr lang="en-US" sz="1500" kern="1200"/>
        </a:p>
      </dsp:txBody>
      <dsp:txXfrm>
        <a:off x="2974584" y="1178"/>
        <a:ext cx="2174490" cy="1304694"/>
      </dsp:txXfrm>
    </dsp:sp>
    <dsp:sp modelId="{A06F9CD5-028C-4C15-90A2-00CD0E20EA78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Associated fecal incontinence </a:t>
          </a:r>
          <a:endParaRPr lang="en-US" sz="1500" kern="1200"/>
        </a:p>
      </dsp:txBody>
      <dsp:txXfrm>
        <a:off x="5366524" y="1178"/>
        <a:ext cx="2174490" cy="1304694"/>
      </dsp:txXfrm>
    </dsp:sp>
    <dsp:sp modelId="{66D127A7-5576-4CE9-B467-526011F849F5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Pelvic floor dysfunction including bladder and bowel symptoms</a:t>
          </a:r>
          <a:endParaRPr lang="en-US" sz="1500" kern="1200"/>
        </a:p>
      </dsp:txBody>
      <dsp:txXfrm>
        <a:off x="7758464" y="1178"/>
        <a:ext cx="2174490" cy="1304694"/>
      </dsp:txXfrm>
    </dsp:sp>
    <dsp:sp modelId="{43E228E9-A7B1-4F58-B8B3-7A31971D3A8B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Voiding dysfunction</a:t>
          </a:r>
          <a:endParaRPr lang="en-US" sz="1500" kern="1200"/>
        </a:p>
      </dsp:txBody>
      <dsp:txXfrm>
        <a:off x="582645" y="1523321"/>
        <a:ext cx="2174490" cy="1304694"/>
      </dsp:txXfrm>
    </dsp:sp>
    <dsp:sp modelId="{C8ABD14F-F6E6-4DEF-BF8D-8FEF6FAD8057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Recurrent UTI/ chronic cystitis</a:t>
          </a:r>
          <a:endParaRPr lang="en-US" sz="1500" kern="1200"/>
        </a:p>
      </dsp:txBody>
      <dsp:txXfrm>
        <a:off x="2974584" y="1523321"/>
        <a:ext cx="2174490" cy="1304694"/>
      </dsp:txXfrm>
    </dsp:sp>
    <dsp:sp modelId="{04BBCE2E-BB30-4C24-A47A-A77E4A26B7B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Painful bladder syndrome</a:t>
          </a:r>
          <a:endParaRPr lang="en-US" sz="1500" kern="1200"/>
        </a:p>
      </dsp:txBody>
      <dsp:txXfrm>
        <a:off x="5366524" y="1523321"/>
        <a:ext cx="2174490" cy="1304694"/>
      </dsp:txXfrm>
    </dsp:sp>
    <dsp:sp modelId="{B7268487-8854-4B87-A75E-D7D3BCFE8AA6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Peri-menopausal urogenital symptoms</a:t>
          </a:r>
          <a:endParaRPr lang="en-US" sz="1500" kern="1200"/>
        </a:p>
      </dsp:txBody>
      <dsp:txXfrm>
        <a:off x="7758464" y="1523321"/>
        <a:ext cx="2174490" cy="1304694"/>
      </dsp:txXfrm>
    </dsp:sp>
    <dsp:sp modelId="{8A3BBB58-A33A-4D30-B71D-C17DDC2E3D4B}">
      <dsp:nvSpPr>
        <dsp:cNvPr id="0" name=""/>
        <dsp:cNvSpPr/>
      </dsp:nvSpPr>
      <dsp:spPr>
        <a:xfrm>
          <a:off x="582645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Non neurogenic obstructive defaecatory symptoms</a:t>
          </a:r>
          <a:endParaRPr lang="en-US" sz="1500" kern="1200"/>
        </a:p>
      </dsp:txBody>
      <dsp:txXfrm>
        <a:off x="582645" y="3045465"/>
        <a:ext cx="2174490" cy="1304694"/>
      </dsp:txXfrm>
    </dsp:sp>
    <dsp:sp modelId="{44E716B6-C05B-4C91-B9BA-417489069041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Urethral diverticulum, paraurethral cysts, urethral caruncle and paravaginal cysts</a:t>
          </a:r>
          <a:endParaRPr lang="en-US" sz="1500" kern="1200"/>
        </a:p>
      </dsp:txBody>
      <dsp:txXfrm>
        <a:off x="2974584" y="3045465"/>
        <a:ext cx="2174490" cy="1304694"/>
      </dsp:txXfrm>
    </dsp:sp>
    <dsp:sp modelId="{D90A65C6-6718-48E8-9EAB-F4EA61194915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Mesh related symptoms/complications</a:t>
          </a:r>
          <a:endParaRPr lang="en-US" sz="1500" kern="1200"/>
        </a:p>
      </dsp:txBody>
      <dsp:txXfrm>
        <a:off x="5366524" y="3045465"/>
        <a:ext cx="2174490" cy="1304694"/>
      </dsp:txXfrm>
    </dsp:sp>
    <dsp:sp modelId="{24A4DFD8-BAA5-4A71-9537-71176CF4E08C}">
      <dsp:nvSpPr>
        <dsp:cNvPr id="0" name=""/>
        <dsp:cNvSpPr/>
      </dsp:nvSpPr>
      <dsp:spPr>
        <a:xfrm>
          <a:off x="775846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Future - Paediatric urogynaecological conditions such as urinary incontinence, recurrent UTI</a:t>
          </a:r>
          <a:endParaRPr lang="en-US" sz="1500" kern="1200"/>
        </a:p>
      </dsp:txBody>
      <dsp:txXfrm>
        <a:off x="7758464" y="3045465"/>
        <a:ext cx="2174490" cy="1304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6F360-E437-4A71-B099-25E50A57F001}">
      <dsp:nvSpPr>
        <dsp:cNvPr id="0" name=""/>
        <dsp:cNvSpPr/>
      </dsp:nvSpPr>
      <dsp:spPr>
        <a:xfrm>
          <a:off x="0" y="27143"/>
          <a:ext cx="10515600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Discuss management options for pelvic organ prolapse including no treatment, non-surgical treatment and surgical treatment taking into account the woman’s preference, site of prolapse, lifestyle factors, co-morbidities, cognitive impairment, age, desire for childbearing, previous surgery, benefits and risks of the procedure.</a:t>
          </a:r>
          <a:endParaRPr lang="en-US" sz="1500" kern="1200"/>
        </a:p>
      </dsp:txBody>
      <dsp:txXfrm>
        <a:off x="40266" y="67409"/>
        <a:ext cx="10435068" cy="744318"/>
      </dsp:txXfrm>
    </dsp:sp>
    <dsp:sp modelId="{D3BCFF79-EE12-4206-A374-3D6F98608D03}">
      <dsp:nvSpPr>
        <dsp:cNvPr id="0" name=""/>
        <dsp:cNvSpPr/>
      </dsp:nvSpPr>
      <dsp:spPr>
        <a:xfrm>
          <a:off x="0" y="895193"/>
          <a:ext cx="10515600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Consider lifestyle modifications including losing weight with a BMI greater than 30, minimising weightlifting, preventing and treating chronic cough and constipation.</a:t>
          </a:r>
          <a:endParaRPr lang="en-US" sz="1500" kern="1200"/>
        </a:p>
      </dsp:txBody>
      <dsp:txXfrm>
        <a:off x="40266" y="935459"/>
        <a:ext cx="10435068" cy="744318"/>
      </dsp:txXfrm>
    </dsp:sp>
    <dsp:sp modelId="{18A2BFC9-5F7F-4366-8656-01D3FCD04A6F}">
      <dsp:nvSpPr>
        <dsp:cNvPr id="0" name=""/>
        <dsp:cNvSpPr/>
      </dsp:nvSpPr>
      <dsp:spPr>
        <a:xfrm>
          <a:off x="0" y="1763243"/>
          <a:ext cx="10515600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Consider a programme of supervised pelvic floor muscle training for at least 16 weeks as the first option with POP</a:t>
          </a:r>
          <a:endParaRPr lang="en-US" sz="1500" kern="1200"/>
        </a:p>
      </dsp:txBody>
      <dsp:txXfrm>
        <a:off x="40266" y="1803509"/>
        <a:ext cx="10435068" cy="744318"/>
      </dsp:txXfrm>
    </dsp:sp>
    <dsp:sp modelId="{3E43784C-EDE3-4201-8686-33FA6E6CA53E}">
      <dsp:nvSpPr>
        <dsp:cNvPr id="0" name=""/>
        <dsp:cNvSpPr/>
      </dsp:nvSpPr>
      <dsp:spPr>
        <a:xfrm>
          <a:off x="0" y="2631294"/>
          <a:ext cx="10515600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Consider vaginal pessaries for POP if the services are available, prior to referring onto urogynaecology services. Treat vaginal atrophy along with pessary insertions</a:t>
          </a:r>
          <a:endParaRPr lang="en-US" sz="1500" kern="1200"/>
        </a:p>
      </dsp:txBody>
      <dsp:txXfrm>
        <a:off x="40266" y="2671560"/>
        <a:ext cx="10435068" cy="744318"/>
      </dsp:txXfrm>
    </dsp:sp>
    <dsp:sp modelId="{2A789F7E-B6BC-490B-A044-7E1F78498196}">
      <dsp:nvSpPr>
        <dsp:cNvPr id="0" name=""/>
        <dsp:cNvSpPr/>
      </dsp:nvSpPr>
      <dsp:spPr>
        <a:xfrm>
          <a:off x="0" y="3499344"/>
          <a:ext cx="10515600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Refer to urogynaecology services if the woman prefers surgery for pelvic organ prolapse</a:t>
          </a:r>
          <a:endParaRPr lang="en-US" sz="1500" kern="1200"/>
        </a:p>
      </dsp:txBody>
      <dsp:txXfrm>
        <a:off x="40266" y="3539610"/>
        <a:ext cx="10435068" cy="7443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78DEE-BB40-4519-8EBD-E4BD3DD2F0FD}">
      <dsp:nvSpPr>
        <dsp:cNvPr id="0" name=""/>
        <dsp:cNvSpPr/>
      </dsp:nvSpPr>
      <dsp:spPr>
        <a:xfrm rot="5400000">
          <a:off x="828311" y="105605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2768B-0389-4706-8E63-C1631DB41B9E}">
      <dsp:nvSpPr>
        <dsp:cNvPr id="0" name=""/>
        <dsp:cNvSpPr/>
      </dsp:nvSpPr>
      <dsp:spPr>
        <a:xfrm>
          <a:off x="1208010" y="109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Detailed History and examination to exclude abdominal masses, prolapse, urinary retention, visible haematuria, recurrent UTI, severe constipation</a:t>
          </a:r>
          <a:endParaRPr lang="en-US" sz="1100" kern="1200"/>
        </a:p>
      </dsp:txBody>
      <dsp:txXfrm>
        <a:off x="1246900" y="39986"/>
        <a:ext cx="2135219" cy="1250019"/>
      </dsp:txXfrm>
    </dsp:sp>
    <dsp:sp modelId="{7B1CCE2F-398E-40DF-8601-9D77CD4976D6}">
      <dsp:nvSpPr>
        <dsp:cNvPr id="0" name=""/>
        <dsp:cNvSpPr/>
      </dsp:nvSpPr>
      <dsp:spPr>
        <a:xfrm rot="5400000">
          <a:off x="828311" y="271580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FC41E-2289-4807-95BE-393A25564F30}">
      <dsp:nvSpPr>
        <dsp:cNvPr id="0" name=""/>
        <dsp:cNvSpPr/>
      </dsp:nvSpPr>
      <dsp:spPr>
        <a:xfrm>
          <a:off x="1208010" y="166084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Urinalysis and bladder diaries (yourpelvicfloor.org)</a:t>
          </a:r>
          <a:endParaRPr lang="en-US" sz="1100" kern="1200"/>
        </a:p>
      </dsp:txBody>
      <dsp:txXfrm>
        <a:off x="1246900" y="1699736"/>
        <a:ext cx="2135219" cy="1250019"/>
      </dsp:txXfrm>
    </dsp:sp>
    <dsp:sp modelId="{6715585B-4072-4F8C-B9F2-6A4FEE167425}">
      <dsp:nvSpPr>
        <dsp:cNvPr id="0" name=""/>
        <dsp:cNvSpPr/>
      </dsp:nvSpPr>
      <dsp:spPr>
        <a:xfrm>
          <a:off x="1658186" y="3545683"/>
          <a:ext cx="293571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6B370-7F2C-428F-BE0D-EE408ABA92BC}">
      <dsp:nvSpPr>
        <dsp:cNvPr id="0" name=""/>
        <dsp:cNvSpPr/>
      </dsp:nvSpPr>
      <dsp:spPr>
        <a:xfrm>
          <a:off x="1208010" y="3320595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Discuss benefits of non-surgical management and medicines for overactive bladder before offering surgery</a:t>
          </a:r>
          <a:endParaRPr lang="en-US" sz="1100" kern="1200"/>
        </a:p>
      </dsp:txBody>
      <dsp:txXfrm>
        <a:off x="1246900" y="3359485"/>
        <a:ext cx="2135219" cy="1250019"/>
      </dsp:txXfrm>
    </dsp:sp>
    <dsp:sp modelId="{F60FF9B9-D509-4BB3-B7FE-30396E938C9F}">
      <dsp:nvSpPr>
        <dsp:cNvPr id="0" name=""/>
        <dsp:cNvSpPr/>
      </dsp:nvSpPr>
      <dsp:spPr>
        <a:xfrm rot="16200000">
          <a:off x="3771601" y="271580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59761-6072-4FA3-8A0C-F4151EA26F32}">
      <dsp:nvSpPr>
        <dsp:cNvPr id="0" name=""/>
        <dsp:cNvSpPr/>
      </dsp:nvSpPr>
      <dsp:spPr>
        <a:xfrm>
          <a:off x="4151300" y="3320595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Lifestyle changes including fluid intake, treat constipation and chronic cough, lose weight if BMI &gt; 30, reduce caffeine intake</a:t>
          </a:r>
          <a:endParaRPr lang="en-US" sz="1100" kern="1200"/>
        </a:p>
      </dsp:txBody>
      <dsp:txXfrm>
        <a:off x="4190190" y="3359485"/>
        <a:ext cx="2135219" cy="1250019"/>
      </dsp:txXfrm>
    </dsp:sp>
    <dsp:sp modelId="{50FC64FA-052F-45D5-8A63-B2864C995FCF}">
      <dsp:nvSpPr>
        <dsp:cNvPr id="0" name=""/>
        <dsp:cNvSpPr/>
      </dsp:nvSpPr>
      <dsp:spPr>
        <a:xfrm rot="16200000">
          <a:off x="3771601" y="105605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3D984-A70E-438F-8D69-5E1644374EC2}">
      <dsp:nvSpPr>
        <dsp:cNvPr id="0" name=""/>
        <dsp:cNvSpPr/>
      </dsp:nvSpPr>
      <dsp:spPr>
        <a:xfrm>
          <a:off x="4151300" y="166084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Offer a trial of supervised pelvic floor muscle training of at least 3 months as a first line treatment for stress and mixed urinary incontinence</a:t>
          </a:r>
          <a:endParaRPr lang="en-US" sz="1100" kern="1200"/>
        </a:p>
      </dsp:txBody>
      <dsp:txXfrm>
        <a:off x="4190190" y="1699736"/>
        <a:ext cx="2135219" cy="1250019"/>
      </dsp:txXfrm>
    </dsp:sp>
    <dsp:sp modelId="{0028F9DC-88C5-44DA-9391-E665F0A77953}">
      <dsp:nvSpPr>
        <dsp:cNvPr id="0" name=""/>
        <dsp:cNvSpPr/>
      </dsp:nvSpPr>
      <dsp:spPr>
        <a:xfrm>
          <a:off x="4601476" y="226184"/>
          <a:ext cx="293571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2A548-26AF-41C2-AA13-DC8FC8582141}">
      <dsp:nvSpPr>
        <dsp:cNvPr id="0" name=""/>
        <dsp:cNvSpPr/>
      </dsp:nvSpPr>
      <dsp:spPr>
        <a:xfrm>
          <a:off x="4151300" y="109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Offer behavioural therapies including bladder training for overactive bladder </a:t>
          </a:r>
          <a:endParaRPr lang="en-US" sz="1100" kern="1200"/>
        </a:p>
      </dsp:txBody>
      <dsp:txXfrm>
        <a:off x="4190190" y="39986"/>
        <a:ext cx="2135219" cy="1250019"/>
      </dsp:txXfrm>
    </dsp:sp>
    <dsp:sp modelId="{E26A0252-43B2-40AF-86A8-6F2DFA0ED290}">
      <dsp:nvSpPr>
        <dsp:cNvPr id="0" name=""/>
        <dsp:cNvSpPr/>
      </dsp:nvSpPr>
      <dsp:spPr>
        <a:xfrm rot="5400000">
          <a:off x="6714891" y="105605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04CE6-29BC-4EE3-8447-E825F8484E9C}">
      <dsp:nvSpPr>
        <dsp:cNvPr id="0" name=""/>
        <dsp:cNvSpPr/>
      </dsp:nvSpPr>
      <dsp:spPr>
        <a:xfrm>
          <a:off x="7094589" y="109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Offer trial and combination of overactive bladder medication (of at least two medications) along with bladder training with a review in 4-6 weeks before considering referring to secondary care.</a:t>
          </a:r>
          <a:endParaRPr lang="en-US" sz="1100" kern="1200"/>
        </a:p>
      </dsp:txBody>
      <dsp:txXfrm>
        <a:off x="7133479" y="39986"/>
        <a:ext cx="2135219" cy="1250019"/>
      </dsp:txXfrm>
    </dsp:sp>
    <dsp:sp modelId="{F702D7D4-AAD9-456A-A019-8E624259C450}">
      <dsp:nvSpPr>
        <dsp:cNvPr id="0" name=""/>
        <dsp:cNvSpPr/>
      </dsp:nvSpPr>
      <dsp:spPr>
        <a:xfrm rot="5400000">
          <a:off x="6714891" y="2715809"/>
          <a:ext cx="1652173" cy="1991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B3F5F-41A0-4872-B771-E473C7772E80}">
      <dsp:nvSpPr>
        <dsp:cNvPr id="0" name=""/>
        <dsp:cNvSpPr/>
      </dsp:nvSpPr>
      <dsp:spPr>
        <a:xfrm>
          <a:off x="7094589" y="1660846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Consider transdermal preparations if unable to tolerate oral preparation</a:t>
          </a:r>
          <a:endParaRPr lang="en-US" sz="1100" kern="1200"/>
        </a:p>
      </dsp:txBody>
      <dsp:txXfrm>
        <a:off x="7133479" y="1699736"/>
        <a:ext cx="2135219" cy="1250019"/>
      </dsp:txXfrm>
    </dsp:sp>
    <dsp:sp modelId="{03CC9859-9A47-4120-956F-150FCC99BFA3}">
      <dsp:nvSpPr>
        <dsp:cNvPr id="0" name=""/>
        <dsp:cNvSpPr/>
      </dsp:nvSpPr>
      <dsp:spPr>
        <a:xfrm>
          <a:off x="7094589" y="3320595"/>
          <a:ext cx="2212999" cy="1327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Offer vaginal oestrogen to treat overactive bladder in postmenopausal women with vaginal atrophy</a:t>
          </a:r>
          <a:endParaRPr lang="en-US" sz="1100" kern="1200"/>
        </a:p>
      </dsp:txBody>
      <dsp:txXfrm>
        <a:off x="7133479" y="3359485"/>
        <a:ext cx="2135219" cy="12500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035EB-D040-4012-BD65-D3B8A814FFDA}">
      <dsp:nvSpPr>
        <dsp:cNvPr id="0" name=""/>
        <dsp:cNvSpPr/>
      </dsp:nvSpPr>
      <dsp:spPr>
        <a:xfrm>
          <a:off x="0" y="55268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Associated bladder or urethral pain</a:t>
          </a:r>
          <a:endParaRPr lang="en-US" sz="2000" kern="1200"/>
        </a:p>
      </dsp:txBody>
      <dsp:txXfrm>
        <a:off x="23417" y="78685"/>
        <a:ext cx="10468766" cy="432866"/>
      </dsp:txXfrm>
    </dsp:sp>
    <dsp:sp modelId="{7A31294A-AB14-4716-9B48-7C3C114EADA0}">
      <dsp:nvSpPr>
        <dsp:cNvPr id="0" name=""/>
        <dsp:cNvSpPr/>
      </dsp:nvSpPr>
      <dsp:spPr>
        <a:xfrm>
          <a:off x="0" y="5925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Palpable bladder after voiding </a:t>
          </a:r>
          <a:endParaRPr lang="en-US" sz="2000" kern="1200"/>
        </a:p>
      </dsp:txBody>
      <dsp:txXfrm>
        <a:off x="23417" y="615986"/>
        <a:ext cx="10468766" cy="432866"/>
      </dsp:txXfrm>
    </dsp:sp>
    <dsp:sp modelId="{975F9CA0-7448-4AEB-91C6-40A4857F904D}">
      <dsp:nvSpPr>
        <dsp:cNvPr id="0" name=""/>
        <dsp:cNvSpPr/>
      </dsp:nvSpPr>
      <dsp:spPr>
        <a:xfrm>
          <a:off x="0" y="11298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Clinically benign pelvic mass</a:t>
          </a:r>
          <a:endParaRPr lang="en-US" sz="2000" kern="1200"/>
        </a:p>
      </dsp:txBody>
      <dsp:txXfrm>
        <a:off x="23417" y="1153286"/>
        <a:ext cx="10468766" cy="432866"/>
      </dsp:txXfrm>
    </dsp:sp>
    <dsp:sp modelId="{4726F5DD-E57A-4B6C-A2DC-E3F6F9255CF5}">
      <dsp:nvSpPr>
        <dsp:cNvPr id="0" name=""/>
        <dsp:cNvSpPr/>
      </dsp:nvSpPr>
      <dsp:spPr>
        <a:xfrm>
          <a:off x="0" y="16671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Associated fecal incontinence</a:t>
          </a:r>
          <a:endParaRPr lang="en-US" sz="2000" kern="1200"/>
        </a:p>
      </dsp:txBody>
      <dsp:txXfrm>
        <a:off x="23417" y="1690586"/>
        <a:ext cx="10468766" cy="432866"/>
      </dsp:txXfrm>
    </dsp:sp>
    <dsp:sp modelId="{DA0B9B73-99DF-4B0B-B462-D6751702F562}">
      <dsp:nvSpPr>
        <dsp:cNvPr id="0" name=""/>
        <dsp:cNvSpPr/>
      </dsp:nvSpPr>
      <dsp:spPr>
        <a:xfrm>
          <a:off x="0" y="22044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Suspected neurological disease</a:t>
          </a:r>
          <a:endParaRPr lang="en-US" sz="2000" kern="1200"/>
        </a:p>
      </dsp:txBody>
      <dsp:txXfrm>
        <a:off x="23417" y="2227886"/>
        <a:ext cx="10468766" cy="432866"/>
      </dsp:txXfrm>
    </dsp:sp>
    <dsp:sp modelId="{2E158CD4-3F2D-4B65-B625-10DB8FCE0475}">
      <dsp:nvSpPr>
        <dsp:cNvPr id="0" name=""/>
        <dsp:cNvSpPr/>
      </dsp:nvSpPr>
      <dsp:spPr>
        <a:xfrm>
          <a:off x="0" y="27417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Suspected urogenital fistulae</a:t>
          </a:r>
          <a:endParaRPr lang="en-US" sz="2000" kern="1200"/>
        </a:p>
      </dsp:txBody>
      <dsp:txXfrm>
        <a:off x="23417" y="2765186"/>
        <a:ext cx="10468766" cy="432866"/>
      </dsp:txXfrm>
    </dsp:sp>
    <dsp:sp modelId="{26FD5154-197C-43CD-AF25-9FCB9B30175B}">
      <dsp:nvSpPr>
        <dsp:cNvPr id="0" name=""/>
        <dsp:cNvSpPr/>
      </dsp:nvSpPr>
      <dsp:spPr>
        <a:xfrm>
          <a:off x="0" y="32790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Previous continence or prolapse surgery </a:t>
          </a:r>
          <a:endParaRPr lang="en-US" sz="2000" kern="1200"/>
        </a:p>
      </dsp:txBody>
      <dsp:txXfrm>
        <a:off x="23417" y="3302486"/>
        <a:ext cx="10468766" cy="432866"/>
      </dsp:txXfrm>
    </dsp:sp>
    <dsp:sp modelId="{D92566F8-F6D2-4D03-AE5A-323100AE4C0A}">
      <dsp:nvSpPr>
        <dsp:cNvPr id="0" name=""/>
        <dsp:cNvSpPr/>
      </dsp:nvSpPr>
      <dsp:spPr>
        <a:xfrm>
          <a:off x="0" y="3816369"/>
          <a:ext cx="10515600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Previous cancer surger or pelvic radiation. </a:t>
          </a:r>
          <a:endParaRPr lang="en-US" sz="2000" kern="1200"/>
        </a:p>
      </dsp:txBody>
      <dsp:txXfrm>
        <a:off x="23417" y="3839786"/>
        <a:ext cx="10468766" cy="432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1EFA5E-0531-4678-9F29-EC9F3EBE3DE0}">
      <dsp:nvSpPr>
        <dsp:cNvPr id="0" name=""/>
        <dsp:cNvSpPr/>
      </dsp:nvSpPr>
      <dsp:spPr>
        <a:xfrm>
          <a:off x="4906438" y="868487"/>
          <a:ext cx="6685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852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3221" y="910712"/>
        <a:ext cx="34956" cy="6991"/>
      </dsp:txXfrm>
    </dsp:sp>
    <dsp:sp modelId="{CACA7F11-D158-45EE-BC3F-DA3CEE911333}">
      <dsp:nvSpPr>
        <dsp:cNvPr id="0" name=""/>
        <dsp:cNvSpPr/>
      </dsp:nvSpPr>
      <dsp:spPr>
        <a:xfrm>
          <a:off x="1868572" y="2308"/>
          <a:ext cx="3039665" cy="1823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946" tIns="156345" rIns="148946" bIns="156345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Patient should have </a:t>
          </a:r>
          <a:endParaRPr lang="en-US" sz="18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At least a trial of medication for overactive bladder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Community physio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/>
            <a:t>Continent advise ( review by the continence team) </a:t>
          </a:r>
          <a:endParaRPr lang="en-US" sz="1400" kern="1200"/>
        </a:p>
      </dsp:txBody>
      <dsp:txXfrm>
        <a:off x="1868572" y="2308"/>
        <a:ext cx="3039665" cy="1823799"/>
      </dsp:txXfrm>
    </dsp:sp>
    <dsp:sp modelId="{BA715582-F5F1-419F-A3F1-CD07324E05FF}">
      <dsp:nvSpPr>
        <dsp:cNvPr id="0" name=""/>
        <dsp:cNvSpPr/>
      </dsp:nvSpPr>
      <dsp:spPr>
        <a:xfrm>
          <a:off x="3388405" y="1824307"/>
          <a:ext cx="3738788" cy="668523"/>
        </a:xfrm>
        <a:custGeom>
          <a:avLst/>
          <a:gdLst/>
          <a:ahLst/>
          <a:cxnLst/>
          <a:rect l="0" t="0" r="0" b="0"/>
          <a:pathLst>
            <a:path>
              <a:moveTo>
                <a:pt x="3738788" y="0"/>
              </a:moveTo>
              <a:lnTo>
                <a:pt x="3738788" y="351361"/>
              </a:lnTo>
              <a:lnTo>
                <a:pt x="0" y="351361"/>
              </a:lnTo>
              <a:lnTo>
                <a:pt x="0" y="668523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162710" y="2155073"/>
        <a:ext cx="190179" cy="6991"/>
      </dsp:txXfrm>
    </dsp:sp>
    <dsp:sp modelId="{3D5DE6E9-CF8F-4A88-AC8C-C8C7E07BFC0A}">
      <dsp:nvSpPr>
        <dsp:cNvPr id="0" name=""/>
        <dsp:cNvSpPr/>
      </dsp:nvSpPr>
      <dsp:spPr>
        <a:xfrm>
          <a:off x="5607361" y="2308"/>
          <a:ext cx="3039665" cy="1823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946" tIns="156345" rIns="148946" bIns="15634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before secondary treatment. </a:t>
          </a:r>
          <a:endParaRPr lang="en-US" sz="1800" kern="1200"/>
        </a:p>
      </dsp:txBody>
      <dsp:txXfrm>
        <a:off x="5607361" y="2308"/>
        <a:ext cx="3039665" cy="1823799"/>
      </dsp:txXfrm>
    </dsp:sp>
    <dsp:sp modelId="{B61732C0-38C3-40F3-8164-A765AEA566FA}">
      <dsp:nvSpPr>
        <dsp:cNvPr id="0" name=""/>
        <dsp:cNvSpPr/>
      </dsp:nvSpPr>
      <dsp:spPr>
        <a:xfrm>
          <a:off x="4906438" y="3391410"/>
          <a:ext cx="6685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8523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23221" y="3433634"/>
        <a:ext cx="34956" cy="6991"/>
      </dsp:txXfrm>
    </dsp:sp>
    <dsp:sp modelId="{12E233DC-6541-417C-9DE8-D0FF03EB9566}">
      <dsp:nvSpPr>
        <dsp:cNvPr id="0" name=""/>
        <dsp:cNvSpPr/>
      </dsp:nvSpPr>
      <dsp:spPr>
        <a:xfrm>
          <a:off x="1868572" y="2525230"/>
          <a:ext cx="3039665" cy="1823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946" tIns="156345" rIns="148946" bIns="15634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If patient has declined ring pessary and has  been on trial of medication for OAB and failed treatment, then they can be referred to secondary care for surgery.  </a:t>
          </a:r>
          <a:endParaRPr lang="en-US" sz="1800" kern="1200"/>
        </a:p>
      </dsp:txBody>
      <dsp:txXfrm>
        <a:off x="1868572" y="2525230"/>
        <a:ext cx="3039665" cy="1823799"/>
      </dsp:txXfrm>
    </dsp:sp>
    <dsp:sp modelId="{25DE2D09-8230-4E9B-BE04-4BFCF11D1BFF}">
      <dsp:nvSpPr>
        <dsp:cNvPr id="0" name=""/>
        <dsp:cNvSpPr/>
      </dsp:nvSpPr>
      <dsp:spPr>
        <a:xfrm>
          <a:off x="5607361" y="2525230"/>
          <a:ext cx="3039665" cy="1823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946" tIns="156345" rIns="148946" bIns="15634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Inappropriate referrals will be rejected</a:t>
          </a:r>
          <a:endParaRPr lang="en-US" sz="1800" kern="1200"/>
        </a:p>
      </dsp:txBody>
      <dsp:txXfrm>
        <a:off x="5607361" y="2525230"/>
        <a:ext cx="3039665" cy="18237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DF636-40DA-446D-B07F-A90739C4D528}">
      <dsp:nvSpPr>
        <dsp:cNvPr id="0" name=""/>
        <dsp:cNvSpPr/>
      </dsp:nvSpPr>
      <dsp:spPr>
        <a:xfrm>
          <a:off x="0" y="699084"/>
          <a:ext cx="10515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Availability of community continence team support</a:t>
          </a:r>
          <a:endParaRPr lang="en-US" sz="3800" kern="1200"/>
        </a:p>
      </dsp:txBody>
      <dsp:txXfrm>
        <a:off x="44492" y="743576"/>
        <a:ext cx="10426616" cy="822446"/>
      </dsp:txXfrm>
    </dsp:sp>
    <dsp:sp modelId="{8CEAE082-6855-44EA-8DD5-B042B55C302C}">
      <dsp:nvSpPr>
        <dsp:cNvPr id="0" name=""/>
        <dsp:cNvSpPr/>
      </dsp:nvSpPr>
      <dsp:spPr>
        <a:xfrm>
          <a:off x="0" y="1719954"/>
          <a:ext cx="10515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Understanding of the pathways </a:t>
          </a:r>
          <a:endParaRPr lang="en-US" sz="3800" kern="1200"/>
        </a:p>
      </dsp:txBody>
      <dsp:txXfrm>
        <a:off x="44492" y="1764446"/>
        <a:ext cx="10426616" cy="822446"/>
      </dsp:txXfrm>
    </dsp:sp>
    <dsp:sp modelId="{0FE918B9-B2A8-4D11-95CF-EAF7BA597BFF}">
      <dsp:nvSpPr>
        <dsp:cNvPr id="0" name=""/>
        <dsp:cNvSpPr/>
      </dsp:nvSpPr>
      <dsp:spPr>
        <a:xfrm>
          <a:off x="0" y="2740824"/>
          <a:ext cx="10515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Non availability of pessary services</a:t>
          </a:r>
          <a:endParaRPr lang="en-US" sz="3800" kern="1200"/>
        </a:p>
      </dsp:txBody>
      <dsp:txXfrm>
        <a:off x="44492" y="2785316"/>
        <a:ext cx="10426616" cy="8224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3C1E5-924C-4245-ABDB-AD3F6DE13FBB}">
      <dsp:nvSpPr>
        <dsp:cNvPr id="0" name=""/>
        <dsp:cNvSpPr/>
      </dsp:nvSpPr>
      <dsp:spPr>
        <a:xfrm>
          <a:off x="0" y="415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If mild-to-moderate prolapse then address risk factors, e.g. weight loss, treat chronic cough and constipation, and refer for pelvic floor exercises for 4 months prior to referral. </a:t>
          </a:r>
          <a:endParaRPr lang="en-US" sz="2500" kern="1200"/>
        </a:p>
      </dsp:txBody>
      <dsp:txXfrm>
        <a:off x="67110" y="108654"/>
        <a:ext cx="10381380" cy="1240530"/>
      </dsp:txXfrm>
    </dsp:sp>
    <dsp:sp modelId="{9074C088-604A-4980-9921-60C3BA40D36D}">
      <dsp:nvSpPr>
        <dsp:cNvPr id="0" name=""/>
        <dsp:cNvSpPr/>
      </dsp:nvSpPr>
      <dsp:spPr>
        <a:xfrm>
          <a:off x="0" y="148829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Consider vaginal pessaries if services available. Treat vaginal atrophy</a:t>
          </a:r>
          <a:endParaRPr lang="en-US" sz="2500" kern="1200"/>
        </a:p>
      </dsp:txBody>
      <dsp:txXfrm>
        <a:off x="67110" y="1555404"/>
        <a:ext cx="10381380" cy="1240530"/>
      </dsp:txXfrm>
    </dsp:sp>
    <dsp:sp modelId="{E1EFDC78-9B69-45A2-85E6-D3521597F2A2}">
      <dsp:nvSpPr>
        <dsp:cNvPr id="0" name=""/>
        <dsp:cNvSpPr/>
      </dsp:nvSpPr>
      <dsp:spPr>
        <a:xfrm>
          <a:off x="0" y="2935044"/>
          <a:ext cx="10515600" cy="13747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If severe prolapse or complex symptoms refer directly and indicate if the patient is willing to consider surgery</a:t>
          </a:r>
          <a:endParaRPr lang="en-US" sz="2500" kern="1200"/>
        </a:p>
      </dsp:txBody>
      <dsp:txXfrm>
        <a:off x="67110" y="3002154"/>
        <a:ext cx="10381380" cy="12405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49A1-6B4F-4ECC-A258-568198BF0783}">
      <dsp:nvSpPr>
        <dsp:cNvPr id="0" name=""/>
        <dsp:cNvSpPr/>
      </dsp:nvSpPr>
      <dsp:spPr>
        <a:xfrm>
          <a:off x="0" y="124388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Before referring, you must confirm that the patient has tried pelvic floor exercises as advised by the women’s physio </a:t>
          </a:r>
          <a:endParaRPr lang="en-US" sz="3200" kern="1200"/>
        </a:p>
      </dsp:txBody>
      <dsp:txXfrm>
        <a:off x="62141" y="186529"/>
        <a:ext cx="10391318" cy="1148678"/>
      </dsp:txXfrm>
    </dsp:sp>
    <dsp:sp modelId="{8636D48A-B182-4881-8D0E-F38EAA4F204B}">
      <dsp:nvSpPr>
        <dsp:cNvPr id="0" name=""/>
        <dsp:cNvSpPr/>
      </dsp:nvSpPr>
      <dsp:spPr>
        <a:xfrm>
          <a:off x="0" y="1397349"/>
          <a:ext cx="10515600" cy="1556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/>
            <a:t>Symptoms predominantly stress incontinence – please refer to women's physio for supervised pelvic floor exercises </a:t>
          </a:r>
          <a:endParaRPr lang="en-US" sz="25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500" kern="1200"/>
            <a:t>Symptoms predominantly urge incontinence – please advise re fluid/caffeine intake, consider trial anticholinergic medication for 4 weeks</a:t>
          </a:r>
          <a:endParaRPr lang="en-US" sz="2500" kern="1200"/>
        </a:p>
      </dsp:txBody>
      <dsp:txXfrm>
        <a:off x="0" y="1397349"/>
        <a:ext cx="10515600" cy="1556640"/>
      </dsp:txXfrm>
    </dsp:sp>
    <dsp:sp modelId="{BC62C28D-502C-4AD7-935A-EE14F5B3462E}">
      <dsp:nvSpPr>
        <dsp:cNvPr id="0" name=""/>
        <dsp:cNvSpPr/>
      </dsp:nvSpPr>
      <dsp:spPr>
        <a:xfrm>
          <a:off x="0" y="2953989"/>
          <a:ext cx="10515600" cy="1272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/>
            <a:t>Please describe the condition / duration and treatments already tried – please give as much information as possible</a:t>
          </a:r>
          <a:endParaRPr lang="en-US" sz="3200" kern="1200"/>
        </a:p>
      </dsp:txBody>
      <dsp:txXfrm>
        <a:off x="62141" y="3016130"/>
        <a:ext cx="10391318" cy="1148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5C1E-5AE4-B456-70EC-5144AFFDE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4A934E-2B13-5178-0F52-92B2C062D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35A13-71D6-422F-D953-B3A45216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D100E-B7DC-1313-6194-B121E2B9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367DC-0E27-86E2-47C7-9F484CFF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C6B70-0DBB-A5D0-AD07-F556E311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C1EC3-5A57-FAC0-9C03-3ADF815CD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03DCD-68F8-CF60-9F4C-C925AC4B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DF0C0-2905-BB86-A59E-0A3F56A7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69C59-0477-0CE8-D66C-24358D30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7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0528A2-5E9C-F332-3FAE-388EA2D49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02CC9-3D6B-42DA-8218-0E6B0DEA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C5002-1EB2-3025-433D-3E6C9D7C4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90B8-2E25-E6DF-0356-B417D658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87C6E-ADFC-B530-FCCC-2BC0D51C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669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F4AD-10A7-89B3-DFAE-4F52A8E5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0091-2497-A4B8-B48A-D03EDC675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0443E-344D-8E49-6D31-B34D9145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7D3F4-3130-FF2A-E1DD-9442E773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F1122-8D94-8BE9-2DC8-184DCCB2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9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7124-D462-7EB2-EDDC-F3AF1873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DD7F9-E380-7DAF-46F7-F0E0C68E0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6337B-FC6F-20A7-6AFE-353CC4C1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830E0-0C28-04F6-3402-0BF86729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208D2-5730-95D9-92B7-6088CEBD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1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A958A-D328-A937-F3BE-FD979447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1CC28-C60E-DF5F-2AD0-41823682E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6620C-AAB7-292B-7C62-B90E9CEA0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432A-8F66-C8B8-1EEF-33445E65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E7036-A9E9-3100-696D-92BDFF60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B49F9-487D-55A5-C968-C3C4E7A3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B0A10-A371-0FE5-076D-7D1E6D3B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89FD0-86DF-5FE0-1A1E-E190D50F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394AA-EF5D-2D64-92A8-241723627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35001F-38E6-8C36-421F-B60EF3615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E3EBA2-AE02-638C-D9EB-20390E2E8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5BD3CE-D96C-AFAD-A3D7-0ED0363B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6979C-E258-C2A8-B765-73DBC338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B1D9A-E1F2-C52E-6084-9F21E168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9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5136-B9AF-6A22-4A53-F0969A2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A13D8-43AD-FD8F-1545-137BB430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B07B0A-6113-D362-1E2B-990212CE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32001-5FB2-841E-3A13-7218B07C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7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0596C-BE4C-1058-9E5E-B2986C54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5C06B-5A9E-F81A-B8BB-7BAA575C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92A8C-9AFD-5ABF-603F-F4927CEB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1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9521F-B6FB-CCE5-E070-EA04947C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8459E-5153-39FC-010B-8C392DB98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0B144-EA64-E63D-ED44-EA2A092F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E7A05-BF19-9BFD-3E81-F831CBEA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00B49-C955-6CEE-553E-1356B63E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0E864-83E3-B3CA-06ED-416BB047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27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AC5B-A7E1-5327-5FB9-FA92A392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F4ED9C-BF1C-374F-13F5-31F5D22C8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FC5BF-E5D9-4217-AA81-5B34CB86D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ED5AC-27EC-A611-8060-8F615261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D6305-028F-9D5F-5F9A-07F11CCD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A70E9-BDCE-D271-55C4-54E8F191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0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2DC453-4767-1F08-A156-F28EE720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BF68-C0E1-2079-C315-4AAFF35A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EE5D-26E4-4470-A624-BCCB34A3E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99CD-6B4E-4172-89E6-A37718A974E3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F265A-3554-04C9-2185-DF9871B76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C57CA-0E42-D6AE-CEA6-72505DAC6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5BB44-6DC2-7B2C-6972-120669F74B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Gynaecology Update with clinicians:</a:t>
            </a:r>
            <a:br>
              <a:rPr lang="en-GB" sz="4400" dirty="0"/>
            </a:br>
            <a:r>
              <a:rPr lang="en-GB" sz="4400" dirty="0"/>
              <a:t>Urogynaecology Services</a:t>
            </a:r>
            <a:br>
              <a:rPr lang="en-GB" sz="4400" dirty="0"/>
            </a:br>
            <a:r>
              <a:rPr lang="en-GB" sz="3200" dirty="0"/>
              <a:t>London Northwest University Hospitals NHS Trust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BA6AF-3F75-BCB1-2A07-CC4C8D9478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Ms Seema Dutta, Consultant Gynaecologist and Urogynaecology Lead </a:t>
            </a:r>
          </a:p>
          <a:p>
            <a:r>
              <a:rPr lang="en-GB" dirty="0"/>
              <a:t>Prabha Greedhun, General Manager Women’s Health</a:t>
            </a:r>
          </a:p>
          <a:p>
            <a:r>
              <a:rPr lang="en-GB" dirty="0"/>
              <a:t>Ms Raman Basra, Consultant Gynaecologist </a:t>
            </a:r>
          </a:p>
          <a:p>
            <a:r>
              <a:rPr lang="en-GB" dirty="0"/>
              <a:t>Mr Alak Pal, Consultant Obstetrician and Gynaecologist</a:t>
            </a:r>
          </a:p>
          <a:p>
            <a:r>
              <a:rPr lang="en-GB" dirty="0"/>
              <a:t>Sutharshini Ramanan, Urogynaecology nurse specialist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925ACB-761D-71DB-73C1-AA13E65A8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1801" y="153988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6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7458B-CDF9-1C9A-F2D5-D1FE57C76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Suggested Urinary incontinence pathways on e-referral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9386FFD-0BD7-53AC-BA51-202CB8F8EF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BFCA7A76-E5D5-52A6-65B0-94F6A0BED4A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63794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77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CBC2-079A-597C-46A5-2B65689E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 you</a:t>
            </a:r>
            <a:br>
              <a:rPr lang="en-GB"/>
            </a:br>
            <a:br>
              <a:rPr lang="en-GB"/>
            </a:br>
            <a:r>
              <a:rPr lang="en-GB"/>
              <a:t>                   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11B41-6A31-8504-58AD-3887580E2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62475"/>
            <a:ext cx="10515600" cy="1500187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tx1"/>
                </a:solidFill>
              </a:rPr>
              <a:t>Any Questions?</a:t>
            </a:r>
            <a:endParaRPr lang="en-GB" sz="6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6CD010-0F11-16D6-48E9-9F66F8798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0805" y="216653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9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E7ED-B74A-9A28-EB6D-2ACF1F0AE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Multidisciplinary Urogynaecology team</a:t>
            </a:r>
            <a:endParaRPr lang="en-GB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EC03221-6AA3-A4A4-D561-D53D7F19ED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F5F17FC-1E69-8648-F46D-D0468E8939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2525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09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F1BBA-2C33-648F-15F4-E2CBB2536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Referral to urogynaecology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81581B5-48AD-0089-4529-C4E614A834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52742EE-D49D-25CF-CC79-6100FC7581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2525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0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4E3D4-5BB8-AABD-484A-8FF0F62A4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Urogynaecology pathways on POP - NICE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934B789-4519-85E7-4859-2AE71020EC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A279E85-2A36-BBD8-F4B9-18508D998D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2525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6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F0A09-98F8-5494-CBB9-2F974CA1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7214"/>
          </a:xfrm>
        </p:spPr>
        <p:txBody>
          <a:bodyPr>
            <a:normAutofit/>
          </a:bodyPr>
          <a:lstStyle/>
          <a:p>
            <a:r>
              <a:rPr lang="en-GB" sz="3200" dirty="0"/>
              <a:t>Urogynaecology pathways for  urinary incontinence - NICE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DF1E3BF6-C8FE-65E2-701F-4E3CCCD350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332855"/>
          <a:ext cx="10515600" cy="4649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C1ACF294-1881-0AE5-A8D7-0DAB2CAE70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2525" y="5827039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6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9D531-8ABD-AF42-1663-0C7FD4B8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Indications for referral to specialist services -NICE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37A5EBB-9BED-61F6-21CE-E0BD3FC798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6B8C42A-6E7C-DC5A-8A86-1E1615A3EB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2525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6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0776-C507-A4B5-0FE0-4E0C5E27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Urogynaecology Directory of service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824F2D2-AA1E-B8CF-28C4-B3F01EA15D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83BED4B-4086-4CA7-B7B7-850CA876A4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17299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9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B305E-69C9-ED2F-6D3B-DFAB41D4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Understanding the challenges for referral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82B9BC70-7E54-3528-9528-498720DDA9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C8C2900-183B-64F2-0B1A-64DB958E86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63794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41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D331F-57B3-9FB9-4DC5-B2371626C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Suggested LNWH POP pathways on e- referral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E6688E3-A092-38FE-F4A8-6FF8B4F386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1F0C3C9-DA55-58DC-6829-72182273BE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32798" y="5873750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0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755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Gynaecology Update with clinicians: Urogynaecology Services London Northwest University Hospitals NHS Trust</vt:lpstr>
      <vt:lpstr>Multidisciplinary Urogynaecology team</vt:lpstr>
      <vt:lpstr>Referral to urogynaecology</vt:lpstr>
      <vt:lpstr>Urogynaecology pathways on POP - NICE</vt:lpstr>
      <vt:lpstr>Urogynaecology pathways for  urinary incontinence - NICE</vt:lpstr>
      <vt:lpstr>Indications for referral to specialist services -NICE</vt:lpstr>
      <vt:lpstr>Current Urogynaecology Directory of service</vt:lpstr>
      <vt:lpstr>Understanding the challenges for referral</vt:lpstr>
      <vt:lpstr>Suggested LNWH POP pathways on e- referral </vt:lpstr>
      <vt:lpstr>Suggested Urinary incontinence pathways on e-referral</vt:lpstr>
      <vt:lpstr>Thank you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DUTTA, Seema (LONDON NORTH WEST UNIVERSITY HEALTHCARE NHS TRUST)</dc:creator>
  <cp:lastModifiedBy>SIYAHLA, Aiesha (LONDON NORTH WEST UNIVERSITY HEALTHCARE NHS TRUST)</cp:lastModifiedBy>
  <cp:revision>9</cp:revision>
  <dcterms:created xsi:type="dcterms:W3CDTF">2024-03-13T22:08:57Z</dcterms:created>
  <dcterms:modified xsi:type="dcterms:W3CDTF">2024-03-14T07:13:26Z</dcterms:modified>
</cp:coreProperties>
</file>