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2" r:id="rId7"/>
    <p:sldId id="259" r:id="rId8"/>
    <p:sldId id="263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B1BE-B5C7-3019-98DF-6D81AD3E3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5163B-CC27-286A-892A-D566C5784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E323-F7CB-6655-E67D-EB5BC47E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CAF1-AECF-A1E2-31D7-A8382A4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0B64-6E17-CAD4-A78A-E988ED05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8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F501-1010-575E-610D-63C4E3C5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ACBF3-5475-902C-9BA4-9916B2887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1C3C-806C-EFA5-CF4F-197F0240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19AD3-4F8D-1D18-9FF4-D15B4D2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F46A3-179B-376D-5C3E-36BA43FF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99C5F-67B3-445B-E302-C21D31B4B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2C428-8C3A-5702-0DEE-669FE0088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76658-1CF2-4AC1-E46B-C6FF0653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0A84-3BC6-0F61-7C1B-427CF25A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95BAE-25C8-8550-79E7-DFDE5FA2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697E-F19D-FF7D-20E7-AE1C0D71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4CBB-B093-88D4-78F6-15E72FAC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5CDEC-FB55-E1EA-B969-553DCE20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AC316-A845-F153-8DE8-3D1631C4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9FC5B-2754-A0F0-EAC8-0A70A20A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D737-6F0A-CD08-EE80-39CD44FE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6DCAF-4C96-6A5F-8E58-64A0A694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49B1-4100-1F28-48F0-64674C0A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E3EF-57A3-0725-517A-665205A7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BCA5-876D-9AC0-53F7-0A76F04D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8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1E46-4D4D-4717-DF13-137DD71D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46B4-0AD2-9F7A-3248-B8392DD11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7E8F-F159-ED24-3EE7-A51297949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46315-4BCD-A48E-BA98-B6D991A8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F59AE-CA92-2295-24F8-21BCD72C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7C4FA-AB76-DDAC-0DF9-3DDA5719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087A-5868-486E-40E6-E5ADBD46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EEF34-29D2-447B-7EB8-CB054A65D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F3F78-7C9A-9248-0915-E99CF3766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149D5-D633-7175-E31C-929BFB5C1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EE266-693B-A8EA-10C6-BF6587BEB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16785-28CA-A25E-CC6D-F9860EF1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4F804-B014-E5B1-3EC3-4821A015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850A3-D0C4-B393-05D6-D2B3C862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3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0963-5E9A-AF74-E101-80683B6F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00926-53A2-A230-EFD3-FC269107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DE850-19A6-B656-E3CF-275CF4CF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DC217-F808-E983-2B3E-9B5851F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691D8-A165-3C8B-BBA9-A0DBDE89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D18D6-2579-3C2D-0375-CAE516F1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0DDF3-3080-066D-BCDB-F7D02E33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DA38-7D1B-1F5C-FE79-68C2721D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83F2-36FE-E504-0DB5-4B1E2531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253D8-6867-9858-3BA7-F26A39568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B68F7-244D-A2BC-CAB8-B8C329E3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9A2F1-07BE-CF15-552A-9C6B0BD6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16814-C5A3-2FD6-C166-21FD584C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AB8E-0088-C463-46E7-A94B84E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324EA-90DA-9686-6644-6DEA9A591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A192B-34B7-977C-14CA-7FC463642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B4EC1-D62E-5981-B52D-AF4B399C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82CD0-BF08-78C5-282E-9C219E2B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90D20-AA26-29ED-574F-334CF875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2FC12-B5D8-66D9-5610-724EBCDE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6CD62-6D96-E1D0-5EEB-30317849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DCFA7-9951-5303-1ADE-EC42487EC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AC37-EDEE-7243-8E66-1269A9CC3E39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61C6B-FEC4-8286-6F36-18CBD4079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5D99-677F-0A11-C48F-A49814424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D54E-9671-6043-9ABB-EED3572A7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64770-computer-email-icons-free-hd-imag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mailto:info@nirvandaycentre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WhatsApp_logo1.svg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openclipart.org/detail/242151/" TargetMode="External"/><Relationship Id="rId4" Type="http://schemas.openxmlformats.org/officeDocument/2006/relationships/hyperlink" Target="http://pixabay.com/en/phone-telephone-communication-148955/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mpFCb_zPzM?start=1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CF6B-97B1-FA3E-87E8-FDF3115B7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31" y="4797168"/>
            <a:ext cx="9289827" cy="9941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FB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Day Centre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9766B-62F1-B802-B174-47809EDE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23" y="0"/>
            <a:ext cx="9740445" cy="4797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273579-C7D4-2543-E5C8-B68CCB54D941}"/>
              </a:ext>
            </a:extLst>
          </p:cNvPr>
          <p:cNvSpPr txBox="1"/>
          <p:nvPr/>
        </p:nvSpPr>
        <p:spPr>
          <a:xfrm>
            <a:off x="4947006" y="5887092"/>
            <a:ext cx="229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BEAF"/>
                </a:solidFill>
              </a:rPr>
              <a:t>Monday - Friday</a:t>
            </a:r>
          </a:p>
          <a:p>
            <a:r>
              <a:rPr lang="en-US" sz="2400" b="1" dirty="0">
                <a:solidFill>
                  <a:srgbClr val="7FBEAF"/>
                </a:solidFill>
              </a:rPr>
              <a:t>10 am – 3 pm</a:t>
            </a:r>
          </a:p>
        </p:txBody>
      </p:sp>
    </p:spTree>
    <p:extLst>
      <p:ext uri="{BB962C8B-B14F-4D97-AF65-F5344CB8AC3E}">
        <p14:creationId xmlns:p14="http://schemas.microsoft.com/office/powerpoint/2010/main" val="38233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B14A-6A91-4965-B023-4D1A8471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FB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4351-3F03-0321-BB2C-8206AEC3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630" y="1962537"/>
            <a:ext cx="6341076" cy="391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Business WhatsApp – 07411443142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info@nirvandaycentre.co.uk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Duty mobile – 07411443142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Nirvana Day Centre, 12 Mandarin Way, Hayes, UB4 9TU.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D1E323-AECD-A24D-4086-9BA52C2F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07979" y="3781787"/>
            <a:ext cx="629967" cy="596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2497C-EA7D-4975-D98D-F737A44D4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33833" y="1937867"/>
            <a:ext cx="655819" cy="511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A73957-3085-388F-FEC9-D6B446F98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30177" y="2827869"/>
            <a:ext cx="629967" cy="629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194A7-1B85-5BED-8033-FA93DB6FF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332019" y="4844851"/>
            <a:ext cx="728125" cy="5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1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B23A-602D-BF08-4BDE-51ED9624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FBE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9403A-2C8C-EFD2-ACFB-3B066F04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94" y="1039157"/>
            <a:ext cx="8291542" cy="5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8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B5DC1C-0F1B-DE7A-EACD-4E767D4D4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798" y="0"/>
            <a:ext cx="4834600" cy="6858000"/>
          </a:xfrm>
        </p:spPr>
      </p:pic>
    </p:spTree>
    <p:extLst>
      <p:ext uri="{BB962C8B-B14F-4D97-AF65-F5344CB8AC3E}">
        <p14:creationId xmlns:p14="http://schemas.microsoft.com/office/powerpoint/2010/main" val="191745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6CBEC4-7FD1-46B8-D9D3-DF8DE86EF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205" y="0"/>
            <a:ext cx="4852161" cy="6858000"/>
          </a:xfrm>
        </p:spPr>
      </p:pic>
    </p:spTree>
    <p:extLst>
      <p:ext uri="{BB962C8B-B14F-4D97-AF65-F5344CB8AC3E}">
        <p14:creationId xmlns:p14="http://schemas.microsoft.com/office/powerpoint/2010/main" val="40915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22A2D8-616B-B9A5-3D1C-B6BFFFE3B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567" y="359"/>
            <a:ext cx="3857422" cy="6857641"/>
          </a:xfrm>
        </p:spPr>
      </p:pic>
    </p:spTree>
    <p:extLst>
      <p:ext uri="{BB962C8B-B14F-4D97-AF65-F5344CB8AC3E}">
        <p14:creationId xmlns:p14="http://schemas.microsoft.com/office/powerpoint/2010/main" val="205071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E2F68C-1847-0AD8-8CBC-60C4AEB83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743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423049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54F8B-FDF9-5459-4C98-CEBA12425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3905" y="0"/>
            <a:ext cx="3857625" cy="6858000"/>
          </a:xfrm>
        </p:spPr>
      </p:pic>
    </p:spTree>
    <p:extLst>
      <p:ext uri="{BB962C8B-B14F-4D97-AF65-F5344CB8AC3E}">
        <p14:creationId xmlns:p14="http://schemas.microsoft.com/office/powerpoint/2010/main" val="216629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A9BE5-21DF-F075-E84A-D4F99F71B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09" y="852756"/>
            <a:ext cx="11718181" cy="5558318"/>
          </a:xfrm>
        </p:spPr>
      </p:pic>
    </p:spTree>
    <p:extLst>
      <p:ext uri="{BB962C8B-B14F-4D97-AF65-F5344CB8AC3E}">
        <p14:creationId xmlns:p14="http://schemas.microsoft.com/office/powerpoint/2010/main" val="408253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Nirvana Day Centre">
            <a:hlinkClick r:id="" action="ppaction://media"/>
            <a:extLst>
              <a:ext uri="{FF2B5EF4-FFF2-40B4-BE49-F238E27FC236}">
                <a16:creationId xmlns:a16="http://schemas.microsoft.com/office/drawing/2014/main" id="{4654FC3C-75D1-C727-AB72-C846DB986C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8281" y="451480"/>
            <a:ext cx="10539180" cy="5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42</Words>
  <Application>Microsoft Macintosh PowerPoint</Application>
  <PresentationFormat>Widescreen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Adult Day Centre</vt:lpstr>
      <vt:lpstr>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Day Centre</dc:title>
  <dc:creator>Microsoft Office User</dc:creator>
  <cp:lastModifiedBy>Microsoft Office User</cp:lastModifiedBy>
  <cp:revision>5</cp:revision>
  <dcterms:created xsi:type="dcterms:W3CDTF">2024-03-05T16:07:44Z</dcterms:created>
  <dcterms:modified xsi:type="dcterms:W3CDTF">2024-03-07T15:05:33Z</dcterms:modified>
</cp:coreProperties>
</file>