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9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59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JAYADEVA, Shanker (NHS NORTH WEST LONDON ICB - W2U3Z)" userId="65a08ffc-86cf-460a-8988-d19c163d43ea" providerId="ADAL" clId="{873179AE-50CD-4DC3-AA3D-77BB2BA75F96}"/>
    <pc:docChg chg="undo custSel delSld modSld">
      <pc:chgData name="VIJAYADEVA, Shanker (NHS NORTH WEST LONDON ICB - W2U3Z)" userId="65a08ffc-86cf-460a-8988-d19c163d43ea" providerId="ADAL" clId="{873179AE-50CD-4DC3-AA3D-77BB2BA75F96}" dt="2023-11-20T13:24:29.404" v="60" actId="478"/>
      <pc:docMkLst>
        <pc:docMk/>
      </pc:docMkLst>
      <pc:sldChg chg="addSp delSp modSp mod">
        <pc:chgData name="VIJAYADEVA, Shanker (NHS NORTH WEST LONDON ICB - W2U3Z)" userId="65a08ffc-86cf-460a-8988-d19c163d43ea" providerId="ADAL" clId="{873179AE-50CD-4DC3-AA3D-77BB2BA75F96}" dt="2023-11-20T13:24:29.404" v="60" actId="478"/>
        <pc:sldMkLst>
          <pc:docMk/>
          <pc:sldMk cId="1042384232" sldId="261"/>
        </pc:sldMkLst>
        <pc:spChg chg="mod">
          <ac:chgData name="VIJAYADEVA, Shanker (NHS NORTH WEST LONDON ICB - W2U3Z)" userId="65a08ffc-86cf-460a-8988-d19c163d43ea" providerId="ADAL" clId="{873179AE-50CD-4DC3-AA3D-77BB2BA75F96}" dt="2023-11-20T13:24:24.350" v="59" actId="6549"/>
          <ac:spMkLst>
            <pc:docMk/>
            <pc:sldMk cId="1042384232" sldId="261"/>
            <ac:spMk id="17" creationId="{87EAF04F-C57D-4965-BC7F-C4D12CC61B48}"/>
          </ac:spMkLst>
        </pc:spChg>
        <pc:picChg chg="mod">
          <ac:chgData name="VIJAYADEVA, Shanker (NHS NORTH WEST LONDON ICB - W2U3Z)" userId="65a08ffc-86cf-460a-8988-d19c163d43ea" providerId="ADAL" clId="{873179AE-50CD-4DC3-AA3D-77BB2BA75F96}" dt="2023-11-20T13:23:38.186" v="54" actId="1076"/>
          <ac:picMkLst>
            <pc:docMk/>
            <pc:sldMk cId="1042384232" sldId="261"/>
            <ac:picMk id="4" creationId="{47A392A6-5386-4A8C-B2D0-0C13637581E0}"/>
          </ac:picMkLst>
        </pc:picChg>
        <pc:picChg chg="add del">
          <ac:chgData name="VIJAYADEVA, Shanker (NHS NORTH WEST LONDON ICB - W2U3Z)" userId="65a08ffc-86cf-460a-8988-d19c163d43ea" providerId="ADAL" clId="{873179AE-50CD-4DC3-AA3D-77BB2BA75F96}" dt="2023-11-20T13:24:29.404" v="60" actId="478"/>
          <ac:picMkLst>
            <pc:docMk/>
            <pc:sldMk cId="1042384232" sldId="261"/>
            <ac:picMk id="16" creationId="{D6553DB4-19F2-4596-B015-1680BE5463E1}"/>
          </ac:picMkLst>
        </pc:picChg>
        <pc:picChg chg="mod">
          <ac:chgData name="VIJAYADEVA, Shanker (NHS NORTH WEST LONDON ICB - W2U3Z)" userId="65a08ffc-86cf-460a-8988-d19c163d43ea" providerId="ADAL" clId="{873179AE-50CD-4DC3-AA3D-77BB2BA75F96}" dt="2023-11-20T13:23:42.528" v="56" actId="1076"/>
          <ac:picMkLst>
            <pc:docMk/>
            <pc:sldMk cId="1042384232" sldId="261"/>
            <ac:picMk id="27" creationId="{DBED165A-4C44-41F0-91CC-130D61EB4148}"/>
          </ac:picMkLst>
        </pc:picChg>
      </pc:sldChg>
      <pc:sldChg chg="del">
        <pc:chgData name="VIJAYADEVA, Shanker (NHS NORTH WEST LONDON ICB - W2U3Z)" userId="65a08ffc-86cf-460a-8988-d19c163d43ea" providerId="ADAL" clId="{873179AE-50CD-4DC3-AA3D-77BB2BA75F96}" dt="2023-11-20T12:50:34.409" v="8" actId="47"/>
        <pc:sldMkLst>
          <pc:docMk/>
          <pc:sldMk cId="3318041977" sldId="263"/>
        </pc:sldMkLst>
      </pc:sldChg>
      <pc:sldChg chg="del">
        <pc:chgData name="VIJAYADEVA, Shanker (NHS NORTH WEST LONDON ICB - W2U3Z)" userId="65a08ffc-86cf-460a-8988-d19c163d43ea" providerId="ADAL" clId="{873179AE-50CD-4DC3-AA3D-77BB2BA75F96}" dt="2023-11-20T12:50:34.630" v="9" actId="47"/>
        <pc:sldMkLst>
          <pc:docMk/>
          <pc:sldMk cId="831100469" sldId="264"/>
        </pc:sldMkLst>
      </pc:sldChg>
      <pc:sldChg chg="del">
        <pc:chgData name="VIJAYADEVA, Shanker (NHS NORTH WEST LONDON ICB - W2U3Z)" userId="65a08ffc-86cf-460a-8988-d19c163d43ea" providerId="ADAL" clId="{873179AE-50CD-4DC3-AA3D-77BB2BA75F96}" dt="2023-11-20T12:50:33.931" v="6" actId="47"/>
        <pc:sldMkLst>
          <pc:docMk/>
          <pc:sldMk cId="2132043311" sldId="266"/>
        </pc:sldMkLst>
      </pc:sldChg>
      <pc:sldChg chg="del">
        <pc:chgData name="VIJAYADEVA, Shanker (NHS NORTH WEST LONDON ICB - W2U3Z)" userId="65a08ffc-86cf-460a-8988-d19c163d43ea" providerId="ADAL" clId="{873179AE-50CD-4DC3-AA3D-77BB2BA75F96}" dt="2023-11-20T12:50:34.186" v="7" actId="47"/>
        <pc:sldMkLst>
          <pc:docMk/>
          <pc:sldMk cId="2414384343" sldId="267"/>
        </pc:sldMkLst>
      </pc:sldChg>
      <pc:sldChg chg="del">
        <pc:chgData name="VIJAYADEVA, Shanker (NHS NORTH WEST LONDON ICB - W2U3Z)" userId="65a08ffc-86cf-460a-8988-d19c163d43ea" providerId="ADAL" clId="{873179AE-50CD-4DC3-AA3D-77BB2BA75F96}" dt="2023-11-20T12:50:33.520" v="5" actId="47"/>
        <pc:sldMkLst>
          <pc:docMk/>
          <pc:sldMk cId="2496985447" sldId="268"/>
        </pc:sldMkLst>
      </pc:sldChg>
      <pc:sldChg chg="del">
        <pc:chgData name="VIJAYADEVA, Shanker (NHS NORTH WEST LONDON ICB - W2U3Z)" userId="65a08ffc-86cf-460a-8988-d19c163d43ea" providerId="ADAL" clId="{873179AE-50CD-4DC3-AA3D-77BB2BA75F96}" dt="2023-11-20T12:50:38.035" v="10" actId="47"/>
        <pc:sldMkLst>
          <pc:docMk/>
          <pc:sldMk cId="3928809793" sldId="269"/>
        </pc:sldMkLst>
      </pc:sldChg>
      <pc:sldChg chg="del">
        <pc:chgData name="VIJAYADEVA, Shanker (NHS NORTH WEST LONDON ICB - W2U3Z)" userId="65a08ffc-86cf-460a-8988-d19c163d43ea" providerId="ADAL" clId="{873179AE-50CD-4DC3-AA3D-77BB2BA75F96}" dt="2023-11-20T12:50:32.977" v="4" actId="47"/>
        <pc:sldMkLst>
          <pc:docMk/>
          <pc:sldMk cId="2870290746" sldId="270"/>
        </pc:sldMkLst>
      </pc:sldChg>
      <pc:sldChg chg="del">
        <pc:chgData name="VIJAYADEVA, Shanker (NHS NORTH WEST LONDON ICB - W2U3Z)" userId="65a08ffc-86cf-460a-8988-d19c163d43ea" providerId="ADAL" clId="{873179AE-50CD-4DC3-AA3D-77BB2BA75F96}" dt="2023-11-20T12:50:32.398" v="3" actId="47"/>
        <pc:sldMkLst>
          <pc:docMk/>
          <pc:sldMk cId="593767715" sldId="271"/>
        </pc:sldMkLst>
      </pc:sldChg>
      <pc:sldChg chg="del">
        <pc:chgData name="VIJAYADEVA, Shanker (NHS NORTH WEST LONDON ICB - W2U3Z)" userId="65a08ffc-86cf-460a-8988-d19c163d43ea" providerId="ADAL" clId="{873179AE-50CD-4DC3-AA3D-77BB2BA75F96}" dt="2023-11-20T12:50:30.226" v="1" actId="47"/>
        <pc:sldMkLst>
          <pc:docMk/>
          <pc:sldMk cId="4193043651" sldId="273"/>
        </pc:sldMkLst>
      </pc:sldChg>
      <pc:sldChg chg="del">
        <pc:chgData name="VIJAYADEVA, Shanker (NHS NORTH WEST LONDON ICB - W2U3Z)" userId="65a08ffc-86cf-460a-8988-d19c163d43ea" providerId="ADAL" clId="{873179AE-50CD-4DC3-AA3D-77BB2BA75F96}" dt="2023-11-20T12:50:27.998" v="0" actId="47"/>
        <pc:sldMkLst>
          <pc:docMk/>
          <pc:sldMk cId="3424974080" sldId="274"/>
        </pc:sldMkLst>
      </pc:sldChg>
      <pc:sldChg chg="del">
        <pc:chgData name="VIJAYADEVA, Shanker (NHS NORTH WEST LONDON ICB - W2U3Z)" userId="65a08ffc-86cf-460a-8988-d19c163d43ea" providerId="ADAL" clId="{873179AE-50CD-4DC3-AA3D-77BB2BA75F96}" dt="2023-11-20T12:50:31.778" v="2" actId="47"/>
        <pc:sldMkLst>
          <pc:docMk/>
          <pc:sldMk cId="849246675" sldId="27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EB9B1-69BB-4635-A6F9-AB7CF2430655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CD52-69CA-44DD-97CA-6DFBABF768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812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EB9B1-69BB-4635-A6F9-AB7CF2430655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CD52-69CA-44DD-97CA-6DFBABF768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716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EB9B1-69BB-4635-A6F9-AB7CF2430655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CD52-69CA-44DD-97CA-6DFBABF768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860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EB9B1-69BB-4635-A6F9-AB7CF2430655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CD52-69CA-44DD-97CA-6DFBABF768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001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EB9B1-69BB-4635-A6F9-AB7CF2430655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CD52-69CA-44DD-97CA-6DFBABF768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342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EB9B1-69BB-4635-A6F9-AB7CF2430655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CD52-69CA-44DD-97CA-6DFBABF768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1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EB9B1-69BB-4635-A6F9-AB7CF2430655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CD52-69CA-44DD-97CA-6DFBABF768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242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EB9B1-69BB-4635-A6F9-AB7CF2430655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CD52-69CA-44DD-97CA-6DFBABF768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697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EB9B1-69BB-4635-A6F9-AB7CF2430655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CD52-69CA-44DD-97CA-6DFBABF768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291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EB9B1-69BB-4635-A6F9-AB7CF2430655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CD52-69CA-44DD-97CA-6DFBABF768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3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EB9B1-69BB-4635-A6F9-AB7CF2430655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CD52-69CA-44DD-97CA-6DFBABF768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16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EB9B1-69BB-4635-A6F9-AB7CF2430655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2CD52-69CA-44DD-97CA-6DFBABF768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148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87EAF04F-C57D-4965-BC7F-C4D12CC61B48}"/>
              </a:ext>
            </a:extLst>
          </p:cNvPr>
          <p:cNvSpPr txBox="1"/>
          <p:nvPr/>
        </p:nvSpPr>
        <p:spPr>
          <a:xfrm>
            <a:off x="0" y="390900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Your Practice Name</a:t>
            </a:r>
            <a:endParaRPr lang="en-GB" sz="3200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DF91E3-457C-9853-D06F-40C4163356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802296" y="3659109"/>
            <a:ext cx="897962" cy="1328026"/>
          </a:xfrm>
        </p:spPr>
        <p:txBody>
          <a:bodyPr/>
          <a:lstStyle/>
          <a:p>
            <a:br>
              <a:rPr lang="en-GB" b="0" i="0" dirty="0">
                <a:solidFill>
                  <a:srgbClr val="067790"/>
                </a:solidFill>
                <a:effectLst/>
                <a:latin typeface="Roboto" panose="02000000000000000000" pitchFamily="2" charset="0"/>
              </a:rPr>
            </a:br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84BF8B1-DC1C-4044-ADBF-E858C64A19C2}"/>
              </a:ext>
            </a:extLst>
          </p:cNvPr>
          <p:cNvSpPr txBox="1"/>
          <p:nvPr/>
        </p:nvSpPr>
        <p:spPr>
          <a:xfrm>
            <a:off x="4600335" y="9148846"/>
            <a:ext cx="2067287" cy="3662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>
              <a:lnSpc>
                <a:spcPct val="119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Download </a:t>
            </a:r>
            <a:r>
              <a:rPr lang="en-GB" sz="1600" b="1" kern="1400" dirty="0" err="1">
                <a:solidFill>
                  <a:srgbClr val="000000"/>
                </a:solidFill>
                <a:latin typeface="Calibri" panose="020F0502020204030204" pitchFamily="34" charset="0"/>
              </a:rPr>
              <a:t>Airmid</a:t>
            </a:r>
            <a:r>
              <a:rPr lang="en-GB" sz="1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 app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D6A1372-5517-4240-8EA6-181A39D2427E}"/>
              </a:ext>
            </a:extLst>
          </p:cNvPr>
          <p:cNvSpPr txBox="1"/>
          <p:nvPr/>
        </p:nvSpPr>
        <p:spPr>
          <a:xfrm>
            <a:off x="381497" y="9170595"/>
            <a:ext cx="1821662" cy="3662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>
              <a:lnSpc>
                <a:spcPct val="119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6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Download </a:t>
            </a:r>
            <a:r>
              <a:rPr lang="en-GB" sz="16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NHS</a:t>
            </a:r>
            <a:r>
              <a:rPr lang="en-GB" sz="1600" kern="1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sz="16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App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E3E22944-1BCD-40EF-A200-B416E41525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146" y="8284418"/>
            <a:ext cx="909879" cy="90381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9EBB805-6936-4636-90EC-BB7CD2013C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6936" y="8302115"/>
            <a:ext cx="897448" cy="90381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37E9B25-47A6-4D2F-BF42-4642B5B0A8A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96" t="9844" r="9926" b="10892"/>
          <a:stretch/>
        </p:blipFill>
        <p:spPr>
          <a:xfrm>
            <a:off x="4629406" y="8302115"/>
            <a:ext cx="897448" cy="88611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FD18668-846F-4E34-A15A-68ED31B4A55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7176" t="7978" r="13412" b="3830"/>
          <a:stretch/>
        </p:blipFill>
        <p:spPr>
          <a:xfrm>
            <a:off x="364035" y="8302115"/>
            <a:ext cx="908009" cy="86238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7A392A6-5386-4A8C-B2D0-0C13637581E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0573" y="3291632"/>
            <a:ext cx="1742586" cy="3485172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BF5DDE1A-BF2B-49A1-96EE-6BCB381E2E0B}"/>
              </a:ext>
            </a:extLst>
          </p:cNvPr>
          <p:cNvSpPr/>
          <p:nvPr/>
        </p:nvSpPr>
        <p:spPr>
          <a:xfrm>
            <a:off x="554626" y="1322049"/>
            <a:ext cx="5748747" cy="857625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1C0189B-6275-45B5-A70B-CE8B18ED2E77}"/>
              </a:ext>
            </a:extLst>
          </p:cNvPr>
          <p:cNvSpPr txBox="1"/>
          <p:nvPr/>
        </p:nvSpPr>
        <p:spPr>
          <a:xfrm>
            <a:off x="615584" y="1348552"/>
            <a:ext cx="55388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/>
              <a:t>NHS App &amp; </a:t>
            </a:r>
            <a:r>
              <a:rPr lang="en-GB" sz="4400" b="1" dirty="0" err="1"/>
              <a:t>Airmid</a:t>
            </a:r>
            <a:r>
              <a:rPr lang="en-GB" sz="4400" b="1" dirty="0"/>
              <a:t> app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304EE6-A6F7-4F75-A406-417973AC561F}"/>
              </a:ext>
            </a:extLst>
          </p:cNvPr>
          <p:cNvSpPr txBox="1"/>
          <p:nvPr/>
        </p:nvSpPr>
        <p:spPr>
          <a:xfrm>
            <a:off x="554626" y="2452222"/>
            <a:ext cx="5748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recommend you download both these apps, so you can: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7F0A5A5-4296-4A55-B743-FCB1BB60B915}"/>
              </a:ext>
            </a:extLst>
          </p:cNvPr>
          <p:cNvSpPr txBox="1"/>
          <p:nvPr/>
        </p:nvSpPr>
        <p:spPr>
          <a:xfrm>
            <a:off x="2198515" y="2976075"/>
            <a:ext cx="287961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lang="en-GB" b="1" dirty="0"/>
              <a:t>Order repeat prescriptions </a:t>
            </a:r>
          </a:p>
          <a:p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lang="en-GB" b="1" dirty="0"/>
              <a:t>Contact your GP surgery</a:t>
            </a:r>
          </a:p>
          <a:p>
            <a:r>
              <a:rPr lang="en-GB" b="1" dirty="0"/>
              <a:t>   online</a:t>
            </a:r>
          </a:p>
          <a:p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lang="en-GB" b="1" dirty="0"/>
              <a:t>Manage appointments</a:t>
            </a:r>
          </a:p>
          <a:p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lang="en-GB" b="1" dirty="0"/>
              <a:t>Use NHS 111 online</a:t>
            </a:r>
          </a:p>
          <a:p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lang="en-GB" b="1" dirty="0"/>
              <a:t>Find NHS services</a:t>
            </a:r>
          </a:p>
          <a:p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lang="en-GB" b="1" dirty="0"/>
              <a:t>View your heath record</a:t>
            </a:r>
          </a:p>
          <a:p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lang="en-GB" b="1" dirty="0"/>
              <a:t>Get reminders and   </a:t>
            </a:r>
          </a:p>
          <a:p>
            <a:r>
              <a:rPr lang="en-GB" b="1" dirty="0"/>
              <a:t>   messages</a:t>
            </a:r>
          </a:p>
          <a:p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lang="en-GB" b="1" dirty="0"/>
              <a:t>Check your NHS number</a:t>
            </a:r>
          </a:p>
          <a:p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lang="en-GB" b="1" dirty="0"/>
              <a:t>Register your organ </a:t>
            </a:r>
          </a:p>
          <a:p>
            <a:r>
              <a:rPr lang="en-GB" b="1" dirty="0"/>
              <a:t>   donation decision</a:t>
            </a:r>
          </a:p>
          <a:p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lang="en-GB" b="1" dirty="0"/>
              <a:t>Complete questionnaires</a:t>
            </a:r>
          </a:p>
          <a:p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lang="en-GB" dirty="0"/>
              <a:t>And much more….</a:t>
            </a:r>
          </a:p>
          <a:p>
            <a:pPr marL="285750" indent="-285750">
              <a:buFontTx/>
              <a:buChar char="-"/>
            </a:pPr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EEB8C85-11ED-4AED-9F87-B034E00888CC}"/>
              </a:ext>
            </a:extLst>
          </p:cNvPr>
          <p:cNvSpPr txBox="1"/>
          <p:nvPr/>
        </p:nvSpPr>
        <p:spPr>
          <a:xfrm>
            <a:off x="841504" y="7194998"/>
            <a:ext cx="53318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Both Apps give you secure access via your NHS Login, which you can create through the NHS App.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DBED165A-4C44-41F0-91CC-130D61EB414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60439" y="3275972"/>
            <a:ext cx="1727797" cy="3429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384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1799</TotalTime>
  <Words>101</Words>
  <Application>Microsoft Office PowerPoint</Application>
  <PresentationFormat>A4 Paper (210x297 mm)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</vt:lpstr>
      <vt:lpstr>Calibri</vt:lpstr>
      <vt:lpstr>Calibri Light</vt:lpstr>
      <vt:lpstr>Roboto</vt:lpstr>
      <vt:lpstr>Office Theme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VIJAYADEVA, Shanker (NHS NORTH WEST LONDON CCG)</dc:creator>
  <cp:lastModifiedBy>VIJAYADEVA, Shanker (NHS NORTH WEST LONDON ICB - W2U3Z)</cp:lastModifiedBy>
  <cp:revision>61</cp:revision>
  <cp:lastPrinted>2022-12-28T11:50:15Z</cp:lastPrinted>
  <dcterms:created xsi:type="dcterms:W3CDTF">2022-05-13T15:37:42Z</dcterms:created>
  <dcterms:modified xsi:type="dcterms:W3CDTF">2023-11-20T13:24:35Z</dcterms:modified>
</cp:coreProperties>
</file>