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64" r:id="rId7"/>
    <p:sldId id="257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Pouillet" initials="AP" lastIdx="1" clrIdx="0">
    <p:extLst>
      <p:ext uri="{19B8F6BF-5375-455C-9EA6-DF929625EA0E}">
        <p15:presenceInfo xmlns:p15="http://schemas.microsoft.com/office/powerpoint/2012/main" userId="S-1-5-21-1250878945-503044987-3609297093-3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7"/>
    <p:restoredTop sz="96197"/>
  </p:normalViewPr>
  <p:slideViewPr>
    <p:cSldViewPr snapToGrid="0">
      <p:cViewPr varScale="1">
        <p:scale>
          <a:sx n="72" d="100"/>
          <a:sy n="72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0T10:31:50.594" idx="1">
    <p:pos x="10" y="10"/>
    <p:text>asdfsfdsfd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achcounselling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ellow circle with green text&#10;&#10;Description automatically generated">
            <a:extLst>
              <a:ext uri="{FF2B5EF4-FFF2-40B4-BE49-F238E27FC236}">
                <a16:creationId xmlns:a16="http://schemas.microsoft.com/office/drawing/2014/main" id="{C0CDBDA6-9230-1F1B-C4E3-117B029B0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66" y="643467"/>
            <a:ext cx="3925867" cy="3925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440A7-B392-4278-B2B4-A1B2C68598FE}"/>
              </a:ext>
            </a:extLst>
          </p:cNvPr>
          <p:cNvSpPr/>
          <p:nvPr/>
        </p:nvSpPr>
        <p:spPr>
          <a:xfrm>
            <a:off x="1177871" y="4726983"/>
            <a:ext cx="10740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endParaRPr lang="en-GB" sz="24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914400">
              <a:defRPr/>
            </a:pPr>
            <a:endParaRPr lang="en-GB" sz="24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914400">
              <a:defRPr/>
            </a:pPr>
            <a:endParaRPr lang="en-GB" sz="24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914400"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 panose="020F0502020204030204"/>
              </a:rPr>
              <a:t>Health &amp; Wellbeing through Community-based Recovery </a:t>
            </a:r>
          </a:p>
          <a:p>
            <a:pPr lvl="0" algn="ctr" defTabSz="914400">
              <a:defRPr/>
            </a:pPr>
            <a:r>
              <a:rPr lang="en-GB" sz="2400" b="1" kern="0" dirty="0">
                <a:solidFill>
                  <a:prstClr val="black"/>
                </a:solidFill>
                <a:latin typeface="Calibri" panose="020F0502020204030204"/>
              </a:rPr>
              <a:t>and Prevention Services</a:t>
            </a:r>
            <a:endParaRPr lang="en-GB" b="1" kern="0" dirty="0">
              <a:solidFill>
                <a:sysClr val="windowText" lastClr="000000"/>
              </a:solidFill>
              <a:latin typeface="Trebuchet MS" panose="020B0603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7FCA8-1CF6-4AD0-B98D-D4735FEB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3" y="253216"/>
            <a:ext cx="3845013" cy="9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A flyer with text and purple flower&#10;&#10;Description automatically generated">
            <a:extLst>
              <a:ext uri="{FF2B5EF4-FFF2-40B4-BE49-F238E27FC236}">
                <a16:creationId xmlns:a16="http://schemas.microsoft.com/office/drawing/2014/main" id="{80959B5B-3CCB-97C1-363F-2F32151C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235" y="452593"/>
            <a:ext cx="4196731" cy="5952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0FBDF0-B340-4008-A6D7-0CB35681CDE8}"/>
              </a:ext>
            </a:extLst>
          </p:cNvPr>
          <p:cNvSpPr/>
          <p:nvPr/>
        </p:nvSpPr>
        <p:spPr>
          <a:xfrm>
            <a:off x="283463" y="556591"/>
            <a:ext cx="6514901" cy="583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GB" dirty="0">
              <a:solidFill>
                <a:srgbClr val="005C27"/>
              </a:solidFill>
              <a:latin typeface="DM Serif Display"/>
            </a:endParaRPr>
          </a:p>
          <a:p>
            <a:pPr fontAlgn="base">
              <a:lnSpc>
                <a:spcPct val="150000"/>
              </a:lnSpc>
            </a:pPr>
            <a:r>
              <a:rPr lang="en-GB" b="1" dirty="0">
                <a:solidFill>
                  <a:srgbClr val="005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Jasmine</a:t>
            </a:r>
          </a:p>
          <a:p>
            <a:pPr fontAlgn="base"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Jasmine Project provides free, confidential counselling and support to women living in Ealing who are affected by substance misuse and experience mental health and/or domestic abuse. Through a structured programme of counselling, group work and activities, we develop a support plan at assessment. We work closely with local substance misuse and mental health services and are able to support you within the community at various locations.</a:t>
            </a:r>
          </a:p>
          <a:p>
            <a:pPr fontAlgn="base">
              <a:lnSpc>
                <a:spcPct val="150000"/>
              </a:lnSpc>
            </a:pPr>
            <a:endParaRPr lang="en-US" sz="1600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1200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Jasmine Project is base at:</a:t>
            </a:r>
          </a:p>
          <a:p>
            <a:r>
              <a:rPr lang="en-GB" sz="1400" b="1" dirty="0">
                <a:solidFill>
                  <a:srgbClr val="9F1370"/>
                </a:solidFill>
              </a:rPr>
              <a:t>EACH Counselling &amp; Support</a:t>
            </a:r>
          </a:p>
          <a:p>
            <a:r>
              <a:rPr lang="en-GB" sz="1400" b="1" dirty="0">
                <a:solidFill>
                  <a:srgbClr val="9F1370"/>
                </a:solidFill>
              </a:rPr>
              <a:t>4</a:t>
            </a:r>
            <a:r>
              <a:rPr lang="en-GB" sz="1400" b="1" baseline="30000" dirty="0">
                <a:solidFill>
                  <a:srgbClr val="9F1370"/>
                </a:solidFill>
              </a:rPr>
              <a:t>th</a:t>
            </a:r>
            <a:r>
              <a:rPr lang="en-GB" sz="1400" b="1" dirty="0">
                <a:solidFill>
                  <a:srgbClr val="9F1370"/>
                </a:solidFill>
              </a:rPr>
              <a:t> Floor</a:t>
            </a:r>
            <a:endParaRPr lang="en-GB" sz="1400" dirty="0">
              <a:solidFill>
                <a:srgbClr val="9F1370"/>
              </a:solidFill>
            </a:endParaRPr>
          </a:p>
          <a:p>
            <a:r>
              <a:rPr lang="en-GB" sz="1400" b="1" dirty="0">
                <a:solidFill>
                  <a:srgbClr val="9F1370"/>
                </a:solidFill>
              </a:rPr>
              <a:t>84 Uxbridge Road  </a:t>
            </a:r>
            <a:endParaRPr lang="en-GB" sz="1400" dirty="0">
              <a:solidFill>
                <a:srgbClr val="9F1370"/>
              </a:solidFill>
            </a:endParaRPr>
          </a:p>
          <a:p>
            <a:r>
              <a:rPr lang="en-GB" sz="1400" b="1" dirty="0">
                <a:solidFill>
                  <a:srgbClr val="9F1370"/>
                </a:solidFill>
              </a:rPr>
              <a:t>Ealing </a:t>
            </a:r>
            <a:endParaRPr lang="en-GB" sz="1400" dirty="0">
              <a:solidFill>
                <a:srgbClr val="9F1370"/>
              </a:solidFill>
            </a:endParaRPr>
          </a:p>
          <a:p>
            <a:r>
              <a:rPr lang="en-GB" sz="1400" b="1" dirty="0">
                <a:solidFill>
                  <a:srgbClr val="9F1370"/>
                </a:solidFill>
              </a:rPr>
              <a:t>W13 8RA </a:t>
            </a:r>
            <a:endParaRPr lang="en-GB" sz="1400" dirty="0">
              <a:solidFill>
                <a:srgbClr val="9F137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1200" b="1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leaflets will be sent out with new address shortly.</a:t>
            </a:r>
            <a:endParaRPr lang="en-GB" sz="1200" b="1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1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F78E01-C563-30B5-1B43-DE3EA1F7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99" y="619932"/>
            <a:ext cx="6443055" cy="6045911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THE JASMINE PROJECT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For Women 18+ based and living within the Borough of Ealing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Jasmine Project offers </a:t>
            </a:r>
            <a:r>
              <a:rPr lang="en-US" sz="1800" u="sng" dirty="0">
                <a:solidFill>
                  <a:schemeClr val="tx1"/>
                </a:solidFill>
              </a:rPr>
              <a:t>1:1 counselling </a:t>
            </a:r>
            <a:r>
              <a:rPr lang="en-US" sz="1800" dirty="0">
                <a:solidFill>
                  <a:schemeClr val="tx1"/>
                </a:solidFill>
              </a:rPr>
              <a:t>from 12-21 weeks depending on the need of the individual</a:t>
            </a:r>
            <a:endParaRPr lang="en-US" sz="1800" u="sng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Therapeutic group-support</a:t>
            </a:r>
            <a:r>
              <a:rPr lang="en-US" sz="1800" u="sng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during and after counselling sessions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Clients can self-refer or you can reach us using the Jasmine project referral form and send it to: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    jasmine@eachcounselling.org.uk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endParaRPr lang="en-US" sz="1800" u="sng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4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302C-0986-4E0D-9448-084FC43C3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6314" y="503583"/>
            <a:ext cx="3671405" cy="54598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sz="1050" b="1" dirty="0"/>
              <a:t>Our Counselling and Support Groups for all women cover:</a:t>
            </a:r>
            <a:br>
              <a:rPr lang="en-US" sz="1050" dirty="0"/>
            </a:br>
            <a:br>
              <a:rPr lang="en-US" sz="1050" dirty="0"/>
            </a:br>
            <a:br>
              <a:rPr lang="en-US" sz="1050" dirty="0"/>
            </a:br>
            <a:r>
              <a:rPr lang="en-US" sz="1050" b="1" spc="0" dirty="0"/>
              <a:t>Building self esteem</a:t>
            </a:r>
            <a:br>
              <a:rPr lang="en-US" sz="1050" b="1" spc="0" dirty="0"/>
            </a:br>
            <a:r>
              <a:rPr lang="en-US" sz="1050" b="1" spc="0" dirty="0"/>
              <a:t>Dealing with Anxiety and Depression</a:t>
            </a:r>
            <a:br>
              <a:rPr lang="en-US" sz="1050" b="1" spc="0" dirty="0"/>
            </a:br>
            <a:r>
              <a:rPr lang="en-US" sz="1050" b="1" spc="0" dirty="0"/>
              <a:t>Healthy relationships</a:t>
            </a:r>
            <a:br>
              <a:rPr lang="en-US" sz="1050" b="1" spc="0" dirty="0"/>
            </a:br>
            <a:r>
              <a:rPr lang="en-US" sz="1050" b="1" spc="0" dirty="0"/>
              <a:t>positive psychology</a:t>
            </a:r>
            <a:br>
              <a:rPr lang="en-US" sz="1050" b="1" spc="0" dirty="0"/>
            </a:br>
            <a:r>
              <a:rPr lang="en-US" sz="1050" b="1" spc="0" dirty="0"/>
              <a:t>mindfulness</a:t>
            </a:r>
            <a:br>
              <a:rPr lang="en-US" sz="1050" b="1" spc="0" dirty="0"/>
            </a:br>
            <a:r>
              <a:rPr lang="en-US" sz="1050" b="1" spc="0" dirty="0"/>
              <a:t>helping build confidence and wellbeing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11063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AB50-1850-7715-5573-3A3DD962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613446"/>
            <a:ext cx="4572176" cy="5957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Jasmine Program is tailored for Women 18+ that: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Substance Misuse (current or historic)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experienced Domestic and Sexual Abuse (current or historic)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Mental Health issues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no history of suicide within the last 3 months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client has intent to reduce/abstain from substance misuse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aim to respond and assess clients as quickly as possible.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hope to build up our network of referrers to fulfil our project aims and serve women with multiple needs based in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Ealing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A28BC-C4C6-4E7E-A3FF-A038FDD30DA0}"/>
              </a:ext>
            </a:extLst>
          </p:cNvPr>
          <p:cNvSpPr/>
          <p:nvPr/>
        </p:nvSpPr>
        <p:spPr>
          <a:xfrm>
            <a:off x="8229600" y="1444487"/>
            <a:ext cx="17757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+mj-lt"/>
              </a:rPr>
              <a:t>Who can you refer</a:t>
            </a:r>
            <a:endParaRPr lang="en-GB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136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051">
            <a:extLst>
              <a:ext uri="{FF2B5EF4-FFF2-40B4-BE49-F238E27FC236}">
                <a16:creationId xmlns:a16="http://schemas.microsoft.com/office/drawing/2014/main" id="{1954957B-2F34-48C1-835C-04EB5BCE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8" y="0"/>
            <a:ext cx="4472151" cy="6858000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3054743C-AB76-4160-BAAB-6A53D1D3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62" y="0"/>
            <a:ext cx="4130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BA44-B837-FCAF-13A6-46D0CEBA5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910" y="801859"/>
            <a:ext cx="6340855" cy="59224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Ariane Pouillet</a:t>
            </a:r>
          </a:p>
          <a:p>
            <a:pPr marL="0" indent="0">
              <a:buNone/>
            </a:pPr>
            <a:r>
              <a:rPr lang="en-GB" b="1" dirty="0"/>
              <a:t>Counsellor and Jasmine Project Coordinator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Monday-Wednesday 9-17:00 Thursday 9-14:30</a:t>
            </a:r>
          </a:p>
          <a:p>
            <a:pPr marL="0" indent="0">
              <a:buNone/>
            </a:pPr>
            <a:r>
              <a:rPr lang="en-GB" sz="1800" dirty="0"/>
              <a:t> Friday 9-17:00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9F1370"/>
                </a:solidFill>
              </a:rPr>
              <a:t>EACH Counselling &amp; Support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9F1370"/>
                </a:solidFill>
              </a:rPr>
              <a:t>4</a:t>
            </a:r>
            <a:r>
              <a:rPr lang="en-GB" b="1" baseline="30000" dirty="0">
                <a:solidFill>
                  <a:srgbClr val="9F1370"/>
                </a:solidFill>
              </a:rPr>
              <a:t>th</a:t>
            </a:r>
            <a:r>
              <a:rPr lang="en-GB" b="1" dirty="0">
                <a:solidFill>
                  <a:srgbClr val="9F1370"/>
                </a:solidFill>
              </a:rPr>
              <a:t> Floor</a:t>
            </a:r>
            <a:endParaRPr lang="en-GB" dirty="0">
              <a:solidFill>
                <a:srgbClr val="9F137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9F1370"/>
                </a:solidFill>
              </a:rPr>
              <a:t>84 Uxbridge Road  </a:t>
            </a:r>
            <a:endParaRPr lang="en-GB" dirty="0">
              <a:solidFill>
                <a:srgbClr val="9F137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9F1370"/>
                </a:solidFill>
              </a:rPr>
              <a:t>Ealing </a:t>
            </a:r>
            <a:endParaRPr lang="en-GB" dirty="0">
              <a:solidFill>
                <a:srgbClr val="9F137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9F1370"/>
                </a:solidFill>
              </a:rPr>
              <a:t>W13 8RA </a:t>
            </a:r>
            <a:endParaRPr lang="en-GB" dirty="0">
              <a:solidFill>
                <a:srgbClr val="9F1370"/>
              </a:solidFill>
            </a:endParaRPr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Mobile</a:t>
            </a:r>
            <a:r>
              <a:rPr lang="en-GB" b="1" dirty="0"/>
              <a:t>: </a:t>
            </a:r>
            <a:r>
              <a:rPr lang="en-GB" dirty="0"/>
              <a:t> +44 7867 362041</a:t>
            </a:r>
          </a:p>
          <a:p>
            <a:pPr marL="0" indent="0">
              <a:buNone/>
            </a:pPr>
            <a:r>
              <a:rPr lang="en-GB" dirty="0"/>
              <a:t>Website: </a:t>
            </a:r>
            <a:r>
              <a:rPr lang="en-GB" u="sng" dirty="0">
                <a:hlinkClick r:id="rId2"/>
              </a:rPr>
              <a:t>https://eachcounselling.org.uk/</a:t>
            </a:r>
            <a:endParaRPr lang="en-GB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-up of a letter&#10;&#10;Description automatically generated">
            <a:extLst>
              <a:ext uri="{FF2B5EF4-FFF2-40B4-BE49-F238E27FC236}">
                <a16:creationId xmlns:a16="http://schemas.microsoft.com/office/drawing/2014/main" id="{FD5FCF45-231C-BBFE-E348-B582229E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690" y="5392381"/>
            <a:ext cx="2045710" cy="6955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06274C-014D-40CC-8775-0985CC6C292A}"/>
              </a:ext>
            </a:extLst>
          </p:cNvPr>
          <p:cNvSpPr/>
          <p:nvPr/>
        </p:nvSpPr>
        <p:spPr>
          <a:xfrm>
            <a:off x="1043552" y="329121"/>
            <a:ext cx="1010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41494"/>
                </a:solidFill>
              </a:rPr>
              <a:t>   EACH Services Ealing </a:t>
            </a:r>
            <a:endParaRPr lang="en-GB" dirty="0"/>
          </a:p>
        </p:txBody>
      </p:sp>
      <p:pic>
        <p:nvPicPr>
          <p:cNvPr id="13" name="Picture 12" descr="A yellow circle with green text&#10;&#10;Description automatically generated">
            <a:extLst>
              <a:ext uri="{FF2B5EF4-FFF2-40B4-BE49-F238E27FC236}">
                <a16:creationId xmlns:a16="http://schemas.microsoft.com/office/drawing/2014/main" id="{C407F349-887A-473D-943C-BDDAFD183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867" y="4326642"/>
            <a:ext cx="2531356" cy="25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E49850-2B8B-4149-8472-DEA98844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94" y="0"/>
            <a:ext cx="4848606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DF1D7-1910-423C-883E-240D18AB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285" y="154984"/>
            <a:ext cx="8292133" cy="5924937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+mj-lt"/>
              </a:rPr>
              <a:t>New Projects:</a:t>
            </a:r>
          </a:p>
        </p:txBody>
      </p:sp>
    </p:spTree>
    <p:extLst>
      <p:ext uri="{BB962C8B-B14F-4D97-AF65-F5344CB8AC3E}">
        <p14:creationId xmlns:p14="http://schemas.microsoft.com/office/powerpoint/2010/main" val="74523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9FBC1FA0-1C3A-4F90-B7AE-0DD17DE71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F02D1-83B9-404A-94F8-41B0747E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BD512F-4C79-42D5-A43F-6C63BCF0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B879C6-5743-4A11-97B6-1507DF4D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CCC6A4C-D0C4-4C23-8284-55DEB3331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A group of rectangular boxes with text&#10;&#10;Description automatically generated">
            <a:extLst>
              <a:ext uri="{FF2B5EF4-FFF2-40B4-BE49-F238E27FC236}">
                <a16:creationId xmlns:a16="http://schemas.microsoft.com/office/drawing/2014/main" id="{FA365F66-AA25-BA9B-818C-A268AC987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43" y="1027574"/>
            <a:ext cx="6697562" cy="2310658"/>
          </a:xfrm>
          <a:prstGeom prst="rect">
            <a:avLst/>
          </a:prstGeom>
        </p:spPr>
      </p:pic>
      <p:pic>
        <p:nvPicPr>
          <p:cNvPr id="5" name="Picture 4" descr="A group of rectangular boxes with text&#10;&#10;Description automatically generated">
            <a:extLst>
              <a:ext uri="{FF2B5EF4-FFF2-40B4-BE49-F238E27FC236}">
                <a16:creationId xmlns:a16="http://schemas.microsoft.com/office/drawing/2014/main" id="{2A87C864-F4D3-1261-5B22-B4B18133E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910" y="3592078"/>
            <a:ext cx="7335427" cy="2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3942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346</TotalTime>
  <Words>366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DM Serif Display</vt:lpstr>
      <vt:lpstr>Gill Sans MT</vt:lpstr>
      <vt:lpstr>Impact</vt:lpstr>
      <vt:lpstr>Trebuchet MS</vt:lpstr>
      <vt:lpstr>Badge</vt:lpstr>
      <vt:lpstr>PowerPoint Presentation</vt:lpstr>
      <vt:lpstr>PowerPoint Presentation</vt:lpstr>
      <vt:lpstr>PowerPoint Presentation</vt:lpstr>
      <vt:lpstr>Our Counselling and Support Groups for all women cover:   Building self esteem Dealing with Anxiety and Depression Healthy relationships positive psychology mindfulness helping build confidence and wellbeing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pouillet</dc:creator>
  <cp:lastModifiedBy>Ariane Pouillet</cp:lastModifiedBy>
  <cp:revision>28</cp:revision>
  <dcterms:created xsi:type="dcterms:W3CDTF">2023-10-09T12:45:56Z</dcterms:created>
  <dcterms:modified xsi:type="dcterms:W3CDTF">2023-11-03T15:24:34Z</dcterms:modified>
</cp:coreProperties>
</file>