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" y="3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9D2D-E704-4D96-A215-11A9B454039E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A4166-E5DD-487D-B793-D4240AAAF4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454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9D2D-E704-4D96-A215-11A9B454039E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A4166-E5DD-487D-B793-D4240AAAF4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851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9D2D-E704-4D96-A215-11A9B454039E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A4166-E5DD-487D-B793-D4240AAAF4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7186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9D2D-E704-4D96-A215-11A9B454039E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A4166-E5DD-487D-B793-D4240AAAF4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146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9D2D-E704-4D96-A215-11A9B454039E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A4166-E5DD-487D-B793-D4240AAAF4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3290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9D2D-E704-4D96-A215-11A9B454039E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A4166-E5DD-487D-B793-D4240AAAF4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143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9D2D-E704-4D96-A215-11A9B454039E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A4166-E5DD-487D-B793-D4240AAAF4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707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9D2D-E704-4D96-A215-11A9B454039E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A4166-E5DD-487D-B793-D4240AAAF4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73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9D2D-E704-4D96-A215-11A9B454039E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A4166-E5DD-487D-B793-D4240AAAF4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375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9D2D-E704-4D96-A215-11A9B454039E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A4166-E5DD-487D-B793-D4240AAAF4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166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9D2D-E704-4D96-A215-11A9B454039E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A4166-E5DD-487D-B793-D4240AAAF4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7650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A9D2D-E704-4D96-A215-11A9B454039E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A4166-E5DD-487D-B793-D4240AAAF4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238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Eastmead Surgery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Accelerate programme -&gt; GPIP</a:t>
            </a:r>
          </a:p>
          <a:p>
            <a:r>
              <a:rPr lang="en-GB" dirty="0" smtClean="0"/>
              <a:t>2022/2023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9501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Accelerate programme 2022/3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Positives</a:t>
            </a:r>
          </a:p>
          <a:p>
            <a:r>
              <a:rPr lang="en-GB" dirty="0" smtClean="0"/>
              <a:t>Excellent facilitator </a:t>
            </a:r>
          </a:p>
          <a:p>
            <a:r>
              <a:rPr lang="en-GB" dirty="0" smtClean="0"/>
              <a:t>Additional sessions accessed</a:t>
            </a:r>
          </a:p>
          <a:p>
            <a:r>
              <a:rPr lang="en-GB" dirty="0" smtClean="0"/>
              <a:t>Off site management planning meeting</a:t>
            </a:r>
          </a:p>
          <a:p>
            <a:r>
              <a:rPr lang="en-GB" dirty="0" smtClean="0"/>
              <a:t>Time to think</a:t>
            </a:r>
          </a:p>
          <a:p>
            <a:r>
              <a:rPr lang="en-GB" dirty="0" smtClean="0"/>
              <a:t>Focus on repeat prescribing – 7 day prescribing – workflow – signposting – staffing and communications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Challenges</a:t>
            </a:r>
          </a:p>
          <a:p>
            <a:r>
              <a:rPr lang="en-GB" dirty="0" smtClean="0"/>
              <a:t>Pace of change – how to implement change</a:t>
            </a:r>
          </a:p>
          <a:p>
            <a:r>
              <a:rPr lang="en-GB" dirty="0" smtClean="0"/>
              <a:t>PPG – still not representative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5558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GPIP programme 2023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Positives</a:t>
            </a:r>
          </a:p>
          <a:p>
            <a:r>
              <a:rPr lang="en-GB" dirty="0" smtClean="0"/>
              <a:t>Ring fenced time to think about challenges and changes</a:t>
            </a:r>
          </a:p>
          <a:p>
            <a:r>
              <a:rPr lang="en-GB" dirty="0" smtClean="0"/>
              <a:t>Partners support for change</a:t>
            </a:r>
          </a:p>
          <a:p>
            <a:r>
              <a:rPr lang="en-GB" dirty="0" smtClean="0"/>
              <a:t>Hoping it will provide support on challenge of demand v capacity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Challenges</a:t>
            </a:r>
          </a:p>
          <a:p>
            <a:r>
              <a:rPr lang="en-GB" dirty="0" smtClean="0"/>
              <a:t>5 weeks in and still in diagnostic stage</a:t>
            </a:r>
          </a:p>
          <a:p>
            <a:r>
              <a:rPr lang="en-GB" dirty="0" smtClean="0"/>
              <a:t>Duplication with Accelerate project and Productive General Practice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0507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99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Eastmead Surgery</vt:lpstr>
      <vt:lpstr>Accelerate programme 2022/3</vt:lpstr>
      <vt:lpstr>GPIP programme 2023</vt:lpstr>
    </vt:vector>
  </TitlesOfParts>
  <Company>NWLONDONCCGS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 Cooper</dc:creator>
  <cp:lastModifiedBy>Anne Cooper</cp:lastModifiedBy>
  <cp:revision>4</cp:revision>
  <dcterms:created xsi:type="dcterms:W3CDTF">2023-11-15T10:11:59Z</dcterms:created>
  <dcterms:modified xsi:type="dcterms:W3CDTF">2023-11-15T10:28:23Z</dcterms:modified>
</cp:coreProperties>
</file>