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68" r:id="rId4"/>
    <p:sldId id="267" r:id="rId5"/>
    <p:sldId id="270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50E"/>
    <a:srgbClr val="005EB8"/>
    <a:srgbClr val="2A90C0"/>
    <a:srgbClr val="853E9A"/>
    <a:srgbClr val="F24678"/>
    <a:srgbClr val="4B429B"/>
    <a:srgbClr val="00B8B3"/>
    <a:srgbClr val="D5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2" autoAdjust="0"/>
    <p:restoredTop sz="94660"/>
  </p:normalViewPr>
  <p:slideViewPr>
    <p:cSldViewPr>
      <p:cViewPr varScale="1">
        <p:scale>
          <a:sx n="125" d="100"/>
          <a:sy n="125" d="100"/>
        </p:scale>
        <p:origin x="6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DB39E-C8D0-42BD-BB68-281E18C3AAEE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A67A8-FA7D-4D12-BCD0-58DBEFABD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45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BFEC9-5A8C-4817-8B8F-59A3F3EB2ECC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D2CB2-BBBF-4505-BB0A-F6BB45720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795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80120"/>
            <a:ext cx="12192000" cy="5805264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0248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82158"/>
            <a:ext cx="9144000" cy="9070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3" name="Picture 32" descr="C:\Users\abrjes\AppData\Local\Microsoft\Windows\INetCache\Content.Outlook\JXQ15T3X\NWL-ICS-logo-high-res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6632"/>
            <a:ext cx="2233639" cy="74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90" y="215642"/>
            <a:ext cx="2018474" cy="6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595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89" y="1397238"/>
            <a:ext cx="11386643" cy="4480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84FA-B8EB-462F-97BA-032CB76B4E3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68" y="326582"/>
            <a:ext cx="11377264" cy="5435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72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84FA-B8EB-462F-97BA-032CB76B4E3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196752"/>
            <a:ext cx="12192000" cy="3600401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68" y="1523327"/>
            <a:ext cx="11377264" cy="13296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sub-heading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01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86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F84FA-B8EB-462F-97BA-032CB76B4E3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6229516"/>
            <a:ext cx="1669007" cy="513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70406"/>
            <a:ext cx="2017948" cy="6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4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060848"/>
            <a:ext cx="8712968" cy="2522661"/>
          </a:xfrm>
        </p:spPr>
        <p:txBody>
          <a:bodyPr>
            <a:noAutofit/>
          </a:bodyPr>
          <a:lstStyle/>
          <a:p>
            <a:r>
              <a:rPr lang="en-GB" sz="4400" dirty="0"/>
              <a:t>NWL Pharmacy Sustainability working group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4000" dirty="0" smtClean="0"/>
              <a:t>Medisafe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7488" y="5229200"/>
            <a:ext cx="9144000" cy="1080120"/>
          </a:xfrm>
        </p:spPr>
        <p:txBody>
          <a:bodyPr>
            <a:noAutofit/>
          </a:bodyPr>
          <a:lstStyle/>
          <a:p>
            <a:r>
              <a:rPr lang="en-GB" sz="1600" dirty="0"/>
              <a:t>Presenter: Gary Swaker, </a:t>
            </a:r>
            <a:r>
              <a:rPr lang="en-GB" sz="1600" dirty="0" smtClean="0"/>
              <a:t>CWFT</a:t>
            </a:r>
            <a:endParaRPr lang="en-GB" sz="1600" dirty="0"/>
          </a:p>
          <a:p>
            <a:r>
              <a:rPr lang="en-GB" sz="1600" dirty="0" smtClean="0"/>
              <a:t>June 2024</a:t>
            </a: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472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pPr marL="457189" lvl="1" indent="0">
              <a:buNone/>
            </a:pP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/>
              <a:t>Medisafe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08" y="1293435"/>
            <a:ext cx="2551535" cy="552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268760"/>
            <a:ext cx="2556859" cy="55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84FA-B8EB-462F-97BA-032CB76B4E3A}" type="slidenum">
              <a:rPr lang="en-GB" smtClean="0"/>
              <a:t>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 smtClean="0"/>
              <a:t>Tell it what you have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7989" y="1196752"/>
            <a:ext cx="11386643" cy="3960440"/>
          </a:xfrm>
        </p:spPr>
        <p:txBody>
          <a:bodyPr>
            <a:normAutofit/>
          </a:bodyPr>
          <a:lstStyle/>
          <a:p>
            <a:pPr algn="ctr"/>
            <a:endParaRPr lang="en-GB" sz="1800" dirty="0" smtClean="0"/>
          </a:p>
          <a:p>
            <a:pPr algn="ctr"/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44" y="1268760"/>
            <a:ext cx="2546415" cy="5517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80" y="1247023"/>
            <a:ext cx="2566480" cy="55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marL="0" indent="0" algn="ctr">
              <a:buNone/>
            </a:pPr>
            <a:endParaRPr lang="en-GB" sz="1600" dirty="0" smtClean="0"/>
          </a:p>
          <a:p>
            <a:pPr marL="0" indent="0" algn="ctr">
              <a:buNone/>
            </a:pPr>
            <a:r>
              <a:rPr lang="en-GB" sz="1600" dirty="0" smtClean="0"/>
              <a:t> </a:t>
            </a:r>
            <a:endParaRPr lang="en-GB" sz="1600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84FA-B8EB-462F-97BA-032CB76B4E3A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Why </a:t>
            </a:r>
            <a:r>
              <a:rPr lang="en-GB" sz="4000" dirty="0" smtClean="0"/>
              <a:t>and</a:t>
            </a:r>
            <a:r>
              <a:rPr lang="en-GB" dirty="0" smtClean="0"/>
              <a:t> reminders / settings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268760"/>
            <a:ext cx="2546415" cy="5517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53" y="1268760"/>
            <a:ext cx="2546415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3" y="1340768"/>
            <a:ext cx="3335665" cy="504056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84FA-B8EB-462F-97BA-032CB76B4E3A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 smtClean="0"/>
              <a:t>App details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07" y="1340768"/>
            <a:ext cx="305617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9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I am not affiliated with this app</a:t>
            </a:r>
          </a:p>
          <a:p>
            <a:pPr algn="ctr"/>
            <a:r>
              <a:rPr lang="en-GB" sz="2000" dirty="0" smtClean="0"/>
              <a:t>Other apps are available….</a:t>
            </a:r>
          </a:p>
          <a:p>
            <a:pPr algn="ctr"/>
            <a:r>
              <a:rPr lang="en-GB" sz="2000" dirty="0" smtClean="0"/>
              <a:t>Has reduced pill burden (on shelves at home)</a:t>
            </a:r>
          </a:p>
          <a:p>
            <a:pPr algn="ctr"/>
            <a:r>
              <a:rPr lang="en-GB" sz="2000" dirty="0" smtClean="0"/>
              <a:t>Less wastage</a:t>
            </a:r>
          </a:p>
          <a:p>
            <a:pPr algn="ctr"/>
            <a:r>
              <a:rPr lang="en-GB" sz="2000" dirty="0" smtClean="0"/>
              <a:t>Easy to use and guided interface for adding drugs</a:t>
            </a:r>
          </a:p>
          <a:p>
            <a:pPr algn="ctr"/>
            <a:r>
              <a:rPr lang="en-GB" sz="2000" dirty="0" smtClean="0"/>
              <a:t>Don’t know how customisable it is for targeted / specialist regimes</a:t>
            </a:r>
          </a:p>
          <a:p>
            <a:pPr algn="ctr"/>
            <a:r>
              <a:rPr lang="en-GB" sz="2000" dirty="0" smtClean="0"/>
              <a:t>Available on Android and iPhone</a:t>
            </a:r>
          </a:p>
          <a:p>
            <a:pPr algn="ctr"/>
            <a:r>
              <a:rPr lang="en-GB" sz="2000" dirty="0" smtClean="0"/>
              <a:t>Basic use </a:t>
            </a:r>
            <a:r>
              <a:rPr lang="en-GB" sz="2000" smtClean="0"/>
              <a:t>is free</a:t>
            </a:r>
            <a:br>
              <a:rPr lang="en-GB" sz="2000" smtClean="0"/>
            </a:br>
            <a:endParaRPr lang="en-GB" sz="2000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84FA-B8EB-462F-97BA-032CB76B4E3A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Sum up….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10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5811</TotalTime>
  <Words>91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NWL Pharmacy Sustainability working group  Medisafe</vt:lpstr>
      <vt:lpstr>Medisafe</vt:lpstr>
      <vt:lpstr>Tell it what you have</vt:lpstr>
      <vt:lpstr>Why and reminders / settings</vt:lpstr>
      <vt:lpstr>App details</vt:lpstr>
      <vt:lpstr>Sum up….</vt:lpstr>
    </vt:vector>
  </TitlesOfParts>
  <Company>NWLCCCG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slide</dc:title>
  <dc:creator>Jessica Abrey</dc:creator>
  <cp:lastModifiedBy>Swaker, Gary</cp:lastModifiedBy>
  <cp:revision>214</cp:revision>
  <dcterms:created xsi:type="dcterms:W3CDTF">2021-05-11T15:23:49Z</dcterms:created>
  <dcterms:modified xsi:type="dcterms:W3CDTF">2024-06-05T08:52:54Z</dcterms:modified>
</cp:coreProperties>
</file>