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8"/>
  </p:notesMasterIdLst>
  <p:handoutMasterIdLst>
    <p:handoutMasterId r:id="rId9"/>
  </p:handoutMasterIdLst>
  <p:sldIdLst>
    <p:sldId id="309" r:id="rId3"/>
    <p:sldId id="305" r:id="rId4"/>
    <p:sldId id="306" r:id="rId5"/>
    <p:sldId id="307" r:id="rId6"/>
    <p:sldId id="308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mma Squelch" initials="GS" lastIdx="7" clrIdx="0">
    <p:extLst>
      <p:ext uri="{19B8F6BF-5375-455C-9EA6-DF929625EA0E}">
        <p15:presenceInfo xmlns:p15="http://schemas.microsoft.com/office/powerpoint/2012/main" userId="S-1-5-21-1291801583-3546313967-1952226342-16830" providerId="AD"/>
      </p:ext>
    </p:extLst>
  </p:cmAuthor>
  <p:cmAuthor id="2" name="Melissa Mellett" initials="MM" lastIdx="1" clrIdx="1">
    <p:extLst>
      <p:ext uri="{19B8F6BF-5375-455C-9EA6-DF929625EA0E}">
        <p15:presenceInfo xmlns:p15="http://schemas.microsoft.com/office/powerpoint/2012/main" userId="S-1-5-21-1291801583-3546313967-1952226342-417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4678"/>
    <a:srgbClr val="005EB8"/>
    <a:srgbClr val="853E9A"/>
    <a:srgbClr val="2A90C0"/>
    <a:srgbClr val="F9A50E"/>
    <a:srgbClr val="4B429B"/>
    <a:srgbClr val="00B8B3"/>
    <a:srgbClr val="D5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60" autoAdjust="0"/>
    <p:restoredTop sz="94660"/>
  </p:normalViewPr>
  <p:slideViewPr>
    <p:cSldViewPr>
      <p:cViewPr varScale="1">
        <p:scale>
          <a:sx n="41" d="100"/>
          <a:sy n="41" d="100"/>
        </p:scale>
        <p:origin x="85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FE34EC-2EB7-41D5-B0EB-A66FB72BE1FF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9E88DD6-35A0-4DDD-A9FB-225AB828F1B9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800" b="1" dirty="0" smtClean="0"/>
            <a:t>Older People and Frailty</a:t>
          </a:r>
        </a:p>
      </dgm:t>
    </dgm:pt>
    <dgm:pt modelId="{F06FDAB3-7F78-4184-8FA0-EA0187348EC7}" type="parTrans" cxnId="{F9522DCB-2260-4E67-A7F5-02DC4244C908}">
      <dgm:prSet/>
      <dgm:spPr/>
      <dgm:t>
        <a:bodyPr/>
        <a:lstStyle/>
        <a:p>
          <a:endParaRPr lang="en-US" sz="1600"/>
        </a:p>
      </dgm:t>
    </dgm:pt>
    <dgm:pt modelId="{B4C19FA8-0D99-4CA1-8B25-5E6EF867FF7A}" type="sibTrans" cxnId="{F9522DCB-2260-4E67-A7F5-02DC4244C908}">
      <dgm:prSet/>
      <dgm:spPr/>
      <dgm:t>
        <a:bodyPr/>
        <a:lstStyle/>
        <a:p>
          <a:endParaRPr lang="en-US" sz="1600"/>
        </a:p>
      </dgm:t>
    </dgm:pt>
    <dgm:pt modelId="{FF7A5783-D54F-4E73-B158-6D111A1B4F0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Care Homes</a:t>
          </a:r>
          <a:endParaRPr lang="en-US" sz="1200" dirty="0"/>
        </a:p>
      </dgm:t>
    </dgm:pt>
    <dgm:pt modelId="{38E19B71-898B-4484-8A67-A3C157E0398D}" type="parTrans" cxnId="{A80A2B8F-0A8B-4B47-B6F7-4B16A6CBE46C}">
      <dgm:prSet/>
      <dgm:spPr/>
      <dgm:t>
        <a:bodyPr/>
        <a:lstStyle/>
        <a:p>
          <a:endParaRPr lang="en-US" sz="1600"/>
        </a:p>
      </dgm:t>
    </dgm:pt>
    <dgm:pt modelId="{1F795AF7-C40D-410F-8A0E-296607C3014E}" type="sibTrans" cxnId="{A80A2B8F-0A8B-4B47-B6F7-4B16A6CBE46C}">
      <dgm:prSet/>
      <dgm:spPr/>
      <dgm:t>
        <a:bodyPr/>
        <a:lstStyle/>
        <a:p>
          <a:endParaRPr lang="en-US" sz="1600"/>
        </a:p>
      </dgm:t>
    </dgm:pt>
    <dgm:pt modelId="{6683784C-4FD7-4CCC-B4F8-CD0D2E9DB1C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800" b="1" dirty="0" smtClean="0"/>
            <a:t>Children and Young People</a:t>
          </a:r>
          <a:endParaRPr lang="en-US" sz="1800" b="1" dirty="0"/>
        </a:p>
      </dgm:t>
    </dgm:pt>
    <dgm:pt modelId="{8654C6CE-B029-4DC9-A7BA-D31F1FF6EFA4}" type="parTrans" cxnId="{BB010A4A-A0B9-4C2E-ACB9-2241EF02F04D}">
      <dgm:prSet/>
      <dgm:spPr/>
      <dgm:t>
        <a:bodyPr/>
        <a:lstStyle/>
        <a:p>
          <a:endParaRPr lang="en-US" sz="1600"/>
        </a:p>
      </dgm:t>
    </dgm:pt>
    <dgm:pt modelId="{A7075E03-8222-49D7-BE04-E6BDCBD607B1}" type="sibTrans" cxnId="{BB010A4A-A0B9-4C2E-ACB9-2241EF02F04D}">
      <dgm:prSet/>
      <dgm:spPr/>
      <dgm:t>
        <a:bodyPr/>
        <a:lstStyle/>
        <a:p>
          <a:endParaRPr lang="en-US" sz="1600"/>
        </a:p>
      </dgm:t>
    </dgm:pt>
    <dgm:pt modelId="{ED93E318-5972-48AE-8D24-5FA2D0EAC6FF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800" b="1" dirty="0" smtClean="0"/>
            <a:t>Seasonal Summit and Patient Flow</a:t>
          </a:r>
          <a:endParaRPr lang="en-US" sz="1800" b="1" dirty="0"/>
        </a:p>
      </dgm:t>
    </dgm:pt>
    <dgm:pt modelId="{05910458-6268-4BD5-875D-687C51C70CFD}" type="parTrans" cxnId="{C49A6A14-D5F8-42E5-BA98-DB93E2286FB1}">
      <dgm:prSet/>
      <dgm:spPr/>
      <dgm:t>
        <a:bodyPr/>
        <a:lstStyle/>
        <a:p>
          <a:endParaRPr lang="en-US" sz="1600"/>
        </a:p>
      </dgm:t>
    </dgm:pt>
    <dgm:pt modelId="{DE557D64-CEF6-485A-9B6E-B6D43FAAD5DA}" type="sibTrans" cxnId="{C49A6A14-D5F8-42E5-BA98-DB93E2286FB1}">
      <dgm:prSet/>
      <dgm:spPr/>
      <dgm:t>
        <a:bodyPr/>
        <a:lstStyle/>
        <a:p>
          <a:endParaRPr lang="en-US" sz="1600"/>
        </a:p>
      </dgm:t>
    </dgm:pt>
    <dgm:pt modelId="{CA56520E-5500-4EE3-926B-AEF4FAECCD67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Improving Frailty Pathway</a:t>
          </a:r>
          <a:endParaRPr lang="en-US" sz="1200" dirty="0"/>
        </a:p>
      </dgm:t>
    </dgm:pt>
    <dgm:pt modelId="{8D817F13-F464-4D48-9B33-8FF03BA90AE8}" type="parTrans" cxnId="{4DA745EE-04AA-4A17-9BE0-9B4CCCB2713B}">
      <dgm:prSet/>
      <dgm:spPr/>
      <dgm:t>
        <a:bodyPr/>
        <a:lstStyle/>
        <a:p>
          <a:endParaRPr lang="en-US" sz="1600"/>
        </a:p>
      </dgm:t>
    </dgm:pt>
    <dgm:pt modelId="{6963E61D-642F-4726-B988-F91281AE5DFA}" type="sibTrans" cxnId="{4DA745EE-04AA-4A17-9BE0-9B4CCCB2713B}">
      <dgm:prSet/>
      <dgm:spPr/>
      <dgm:t>
        <a:bodyPr/>
        <a:lstStyle/>
        <a:p>
          <a:endParaRPr lang="en-US" sz="1600"/>
        </a:p>
      </dgm:t>
    </dgm:pt>
    <dgm:pt modelId="{96F65548-94EE-4DCF-8258-1C1DCB2F04F2}">
      <dgm:prSet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/>
            <a:t>End of Life Pathway</a:t>
          </a:r>
        </a:p>
      </dgm:t>
    </dgm:pt>
    <dgm:pt modelId="{910BC521-3868-45A2-A27B-C6F9CA5C3ECF}" type="parTrans" cxnId="{6CCAC478-22DC-459D-A6B8-277EAAA835A9}">
      <dgm:prSet/>
      <dgm:spPr/>
      <dgm:t>
        <a:bodyPr/>
        <a:lstStyle/>
        <a:p>
          <a:endParaRPr lang="en-US" sz="1600"/>
        </a:p>
      </dgm:t>
    </dgm:pt>
    <dgm:pt modelId="{100BC621-1733-4F84-A303-E4C56EEFFAEE}" type="sibTrans" cxnId="{6CCAC478-22DC-459D-A6B8-277EAAA835A9}">
      <dgm:prSet/>
      <dgm:spPr/>
      <dgm:t>
        <a:bodyPr/>
        <a:lstStyle/>
        <a:p>
          <a:endParaRPr lang="en-US" sz="1600"/>
        </a:p>
      </dgm:t>
    </dgm:pt>
    <dgm:pt modelId="{5FF2A310-431D-4F7D-8B31-7D1C26BFABFD}">
      <dgm:prSet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/>
            <a:t>Dementia</a:t>
          </a:r>
        </a:p>
      </dgm:t>
    </dgm:pt>
    <dgm:pt modelId="{04A20ADF-352C-46CE-8BF9-912EDB268F6E}" type="parTrans" cxnId="{B6F57691-2595-4B7A-8F88-E06DA8443641}">
      <dgm:prSet/>
      <dgm:spPr/>
      <dgm:t>
        <a:bodyPr/>
        <a:lstStyle/>
        <a:p>
          <a:endParaRPr lang="en-US" sz="1600"/>
        </a:p>
      </dgm:t>
    </dgm:pt>
    <dgm:pt modelId="{E1E8D7FC-DAE0-402A-9AD3-3D9505951792}" type="sibTrans" cxnId="{B6F57691-2595-4B7A-8F88-E06DA8443641}">
      <dgm:prSet/>
      <dgm:spPr/>
      <dgm:t>
        <a:bodyPr/>
        <a:lstStyle/>
        <a:p>
          <a:endParaRPr lang="en-US" sz="1600"/>
        </a:p>
      </dgm:t>
    </dgm:pt>
    <dgm:pt modelId="{A5FE0FAD-3F07-4962-99EE-994C1CD71535}">
      <dgm:prSet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/>
            <a:t>Falls Programme</a:t>
          </a:r>
        </a:p>
      </dgm:t>
    </dgm:pt>
    <dgm:pt modelId="{94E993AC-AA05-481C-A824-D4C4CF73B563}" type="parTrans" cxnId="{0ADEB3CE-D5BC-469D-83C7-F69FC273D82C}">
      <dgm:prSet/>
      <dgm:spPr/>
      <dgm:t>
        <a:bodyPr/>
        <a:lstStyle/>
        <a:p>
          <a:endParaRPr lang="en-US" sz="1600"/>
        </a:p>
      </dgm:t>
    </dgm:pt>
    <dgm:pt modelId="{4F089156-4419-4900-A361-5856C4F95DB6}" type="sibTrans" cxnId="{0ADEB3CE-D5BC-469D-83C7-F69FC273D82C}">
      <dgm:prSet/>
      <dgm:spPr/>
      <dgm:t>
        <a:bodyPr/>
        <a:lstStyle/>
        <a:p>
          <a:endParaRPr lang="en-US" sz="1600"/>
        </a:p>
      </dgm:t>
    </dgm:pt>
    <dgm:pt modelId="{D9ECF061-14D3-4E0B-BB69-973FB7247CCB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800" b="1" dirty="0" smtClean="0"/>
            <a:t>Population Health</a:t>
          </a:r>
          <a:endParaRPr lang="en-US" sz="1800" b="1" dirty="0"/>
        </a:p>
      </dgm:t>
    </dgm:pt>
    <dgm:pt modelId="{93C0A05D-8EB0-4BE6-8B1B-DEF7038764C9}" type="parTrans" cxnId="{D039B36B-89F7-45C9-B52A-8E0A36645F5B}">
      <dgm:prSet/>
      <dgm:spPr/>
      <dgm:t>
        <a:bodyPr/>
        <a:lstStyle/>
        <a:p>
          <a:endParaRPr lang="en-US" sz="1600"/>
        </a:p>
      </dgm:t>
    </dgm:pt>
    <dgm:pt modelId="{30D29C30-4ABD-4280-AD34-AAFC3AA9C1CC}" type="sibTrans" cxnId="{D039B36B-89F7-45C9-B52A-8E0A36645F5B}">
      <dgm:prSet/>
      <dgm:spPr/>
      <dgm:t>
        <a:bodyPr/>
        <a:lstStyle/>
        <a:p>
          <a:endParaRPr lang="en-US" sz="1600"/>
        </a:p>
      </dgm:t>
    </dgm:pt>
    <dgm:pt modelId="{330A47F9-4673-41BD-B1F0-6D067EF758F8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800" b="1" dirty="0" smtClean="0"/>
            <a:t>INT</a:t>
          </a:r>
          <a:endParaRPr lang="en-US" sz="1800" b="1" dirty="0"/>
        </a:p>
      </dgm:t>
    </dgm:pt>
    <dgm:pt modelId="{D9F0EFAB-1BCF-4342-AA45-370579478DF4}" type="parTrans" cxnId="{0FB806CE-E391-425E-8E08-E01301558CA7}">
      <dgm:prSet/>
      <dgm:spPr/>
      <dgm:t>
        <a:bodyPr/>
        <a:lstStyle/>
        <a:p>
          <a:endParaRPr lang="en-US" sz="1600"/>
        </a:p>
      </dgm:t>
    </dgm:pt>
    <dgm:pt modelId="{38A0E95F-EA25-4083-A45D-199D60FD0F3A}" type="sibTrans" cxnId="{0FB806CE-E391-425E-8E08-E01301558CA7}">
      <dgm:prSet/>
      <dgm:spPr/>
      <dgm:t>
        <a:bodyPr/>
        <a:lstStyle/>
        <a:p>
          <a:endParaRPr lang="en-US" sz="1600"/>
        </a:p>
      </dgm:t>
    </dgm:pt>
    <dgm:pt modelId="{D06C0553-D510-4094-ADB7-959AA130866A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err="1" smtClean="0"/>
            <a:t>Neighbourhood</a:t>
          </a:r>
          <a:r>
            <a:rPr lang="en-US" sz="1200" dirty="0" smtClean="0"/>
            <a:t> team development</a:t>
          </a:r>
          <a:endParaRPr lang="en-US" sz="1200" dirty="0"/>
        </a:p>
      </dgm:t>
    </dgm:pt>
    <dgm:pt modelId="{801B7489-244F-4D85-9A17-403E8B5D2E50}" type="parTrans" cxnId="{D4AAEDBB-87C4-4A16-9478-86E61CDC141A}">
      <dgm:prSet/>
      <dgm:spPr/>
      <dgm:t>
        <a:bodyPr/>
        <a:lstStyle/>
        <a:p>
          <a:endParaRPr lang="en-US" sz="1600"/>
        </a:p>
      </dgm:t>
    </dgm:pt>
    <dgm:pt modelId="{605304E8-6CF8-473E-B43B-E35512497458}" type="sibTrans" cxnId="{D4AAEDBB-87C4-4A16-9478-86E61CDC141A}">
      <dgm:prSet/>
      <dgm:spPr/>
      <dgm:t>
        <a:bodyPr/>
        <a:lstStyle/>
        <a:p>
          <a:endParaRPr lang="en-US" sz="1600"/>
        </a:p>
      </dgm:t>
    </dgm:pt>
    <dgm:pt modelId="{E4CF8776-7CD1-4073-8563-7075B22E18DC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Development of </a:t>
          </a:r>
          <a:r>
            <a:rPr lang="en-US" sz="1200" dirty="0" err="1" smtClean="0"/>
            <a:t>neighbourhood</a:t>
          </a:r>
          <a:r>
            <a:rPr lang="en-US" sz="1200" dirty="0" smtClean="0"/>
            <a:t> priorities</a:t>
          </a:r>
          <a:endParaRPr lang="en-US" sz="1200" dirty="0"/>
        </a:p>
      </dgm:t>
    </dgm:pt>
    <dgm:pt modelId="{91BFEB82-7706-4EB1-A645-9F5A00EA902A}" type="parTrans" cxnId="{5C33C382-CB85-4FCF-843D-7089FB1E2B6D}">
      <dgm:prSet/>
      <dgm:spPr/>
      <dgm:t>
        <a:bodyPr/>
        <a:lstStyle/>
        <a:p>
          <a:endParaRPr lang="en-US" sz="1600"/>
        </a:p>
      </dgm:t>
    </dgm:pt>
    <dgm:pt modelId="{EA55DD0B-1C16-4E06-B53B-8C279CD2F3E0}" type="sibTrans" cxnId="{5C33C382-CB85-4FCF-843D-7089FB1E2B6D}">
      <dgm:prSet/>
      <dgm:spPr/>
      <dgm:t>
        <a:bodyPr/>
        <a:lstStyle/>
        <a:p>
          <a:endParaRPr lang="en-US" sz="1600"/>
        </a:p>
      </dgm:t>
    </dgm:pt>
    <dgm:pt modelId="{20FAA020-4304-4AC0-82C8-F63D35A1D855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INT </a:t>
          </a:r>
          <a:r>
            <a:rPr lang="en-US" sz="1200" dirty="0" err="1" smtClean="0"/>
            <a:t>comms</a:t>
          </a:r>
          <a:r>
            <a:rPr lang="en-US" sz="1200" dirty="0" smtClean="0"/>
            <a:t> and engagement strategy</a:t>
          </a:r>
          <a:endParaRPr lang="en-US" sz="1200" dirty="0"/>
        </a:p>
      </dgm:t>
    </dgm:pt>
    <dgm:pt modelId="{E390CA4E-A862-498D-A5F6-F9DCC2D95872}" type="parTrans" cxnId="{199DDD1C-6DEF-4BFA-912A-086A4D46D94E}">
      <dgm:prSet/>
      <dgm:spPr/>
      <dgm:t>
        <a:bodyPr/>
        <a:lstStyle/>
        <a:p>
          <a:endParaRPr lang="en-US" sz="1600"/>
        </a:p>
      </dgm:t>
    </dgm:pt>
    <dgm:pt modelId="{FF15DE9B-D4AE-4086-A527-7B6D606E91A0}" type="sibTrans" cxnId="{199DDD1C-6DEF-4BFA-912A-086A4D46D94E}">
      <dgm:prSet/>
      <dgm:spPr/>
      <dgm:t>
        <a:bodyPr/>
        <a:lstStyle/>
        <a:p>
          <a:endParaRPr lang="en-US" sz="1600"/>
        </a:p>
      </dgm:t>
    </dgm:pt>
    <dgm:pt modelId="{C5BBE968-3524-4205-AEAF-FB1185BD032A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Care Navigation Network</a:t>
          </a:r>
          <a:endParaRPr lang="en-US" sz="1200" dirty="0"/>
        </a:p>
      </dgm:t>
    </dgm:pt>
    <dgm:pt modelId="{86226FF1-B8E2-461A-8ECC-784AE0CF9160}" type="parTrans" cxnId="{E52AB53F-342D-4327-838A-4D07EF3D7010}">
      <dgm:prSet/>
      <dgm:spPr/>
      <dgm:t>
        <a:bodyPr/>
        <a:lstStyle/>
        <a:p>
          <a:endParaRPr lang="en-US" sz="1600"/>
        </a:p>
      </dgm:t>
    </dgm:pt>
    <dgm:pt modelId="{929ACA8C-58F6-4FB1-80AA-5CACFEA51007}" type="sibTrans" cxnId="{E52AB53F-342D-4327-838A-4D07EF3D7010}">
      <dgm:prSet/>
      <dgm:spPr/>
      <dgm:t>
        <a:bodyPr/>
        <a:lstStyle/>
        <a:p>
          <a:endParaRPr lang="en-US" sz="1600"/>
        </a:p>
      </dgm:t>
    </dgm:pt>
    <dgm:pt modelId="{3C9C3717-6AAE-4CFE-BBBE-3FEFB25EC4E6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800" b="1" dirty="0" smtClean="0"/>
            <a:t>Primary Care </a:t>
          </a:r>
          <a:endParaRPr lang="en-US" sz="1800" b="1" dirty="0"/>
        </a:p>
      </dgm:t>
    </dgm:pt>
    <dgm:pt modelId="{476E9E69-2AAA-487C-A38E-C54CCCA8A8A6}" type="parTrans" cxnId="{A86666B5-51BD-4204-A6BB-CB8F261B72E6}">
      <dgm:prSet/>
      <dgm:spPr/>
      <dgm:t>
        <a:bodyPr/>
        <a:lstStyle/>
        <a:p>
          <a:endParaRPr lang="en-US" sz="1600"/>
        </a:p>
      </dgm:t>
    </dgm:pt>
    <dgm:pt modelId="{29221772-0E36-4003-B28D-530A795D5025}" type="sibTrans" cxnId="{A86666B5-51BD-4204-A6BB-CB8F261B72E6}">
      <dgm:prSet/>
      <dgm:spPr/>
      <dgm:t>
        <a:bodyPr/>
        <a:lstStyle/>
        <a:p>
          <a:endParaRPr lang="en-US" sz="1600"/>
        </a:p>
      </dgm:t>
    </dgm:pt>
    <dgm:pt modelId="{B9791359-9302-4E08-AFE8-6BC42A87A1FA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Improving Access</a:t>
          </a:r>
          <a:endParaRPr lang="en-US" sz="1200" dirty="0"/>
        </a:p>
      </dgm:t>
    </dgm:pt>
    <dgm:pt modelId="{2DEF9344-7D03-4F65-8FF6-EE81A45F203C}" type="parTrans" cxnId="{2030BD1A-6D43-4123-A96F-0AB91E6CD8C2}">
      <dgm:prSet/>
      <dgm:spPr/>
      <dgm:t>
        <a:bodyPr/>
        <a:lstStyle/>
        <a:p>
          <a:endParaRPr lang="en-US" sz="1600"/>
        </a:p>
      </dgm:t>
    </dgm:pt>
    <dgm:pt modelId="{1C38F253-7A4E-4CFC-9F7E-029D5DAA59F3}" type="sibTrans" cxnId="{2030BD1A-6D43-4123-A96F-0AB91E6CD8C2}">
      <dgm:prSet/>
      <dgm:spPr/>
      <dgm:t>
        <a:bodyPr/>
        <a:lstStyle/>
        <a:p>
          <a:endParaRPr lang="en-US" sz="1600"/>
        </a:p>
      </dgm:t>
    </dgm:pt>
    <dgm:pt modelId="{8C873D55-8419-4990-A382-457CA9711A30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PCN Development and Relationship Management</a:t>
          </a:r>
          <a:endParaRPr lang="en-US" sz="1200" dirty="0"/>
        </a:p>
      </dgm:t>
    </dgm:pt>
    <dgm:pt modelId="{267646A6-2855-47DE-B58D-01AD45733CDF}" type="parTrans" cxnId="{52FA5E40-C168-4C71-96E1-DDB5C439074E}">
      <dgm:prSet/>
      <dgm:spPr/>
      <dgm:t>
        <a:bodyPr/>
        <a:lstStyle/>
        <a:p>
          <a:endParaRPr lang="en-US" sz="1600"/>
        </a:p>
      </dgm:t>
    </dgm:pt>
    <dgm:pt modelId="{AA72E325-67E0-40AB-9E4A-0342717959CB}" type="sibTrans" cxnId="{52FA5E40-C168-4C71-96E1-DDB5C439074E}">
      <dgm:prSet/>
      <dgm:spPr/>
      <dgm:t>
        <a:bodyPr/>
        <a:lstStyle/>
        <a:p>
          <a:endParaRPr lang="en-US" sz="1600"/>
        </a:p>
      </dgm:t>
    </dgm:pt>
    <dgm:pt modelId="{6738CE94-1ADD-46F4-9F51-6D967A5E5BAF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Enhanced Services</a:t>
          </a:r>
          <a:endParaRPr lang="en-US" sz="1200" dirty="0"/>
        </a:p>
      </dgm:t>
    </dgm:pt>
    <dgm:pt modelId="{20DB720C-B057-4C24-9612-5EFE51A5C2DF}" type="parTrans" cxnId="{833D9963-0C8E-4748-99E8-8FF92CCD8643}">
      <dgm:prSet/>
      <dgm:spPr/>
      <dgm:t>
        <a:bodyPr/>
        <a:lstStyle/>
        <a:p>
          <a:endParaRPr lang="en-US" sz="1600"/>
        </a:p>
      </dgm:t>
    </dgm:pt>
    <dgm:pt modelId="{8C081012-6A19-4CA4-9380-9D6D83F6D1C4}" type="sibTrans" cxnId="{833D9963-0C8E-4748-99E8-8FF92CCD8643}">
      <dgm:prSet/>
      <dgm:spPr/>
      <dgm:t>
        <a:bodyPr/>
        <a:lstStyle/>
        <a:p>
          <a:endParaRPr lang="en-US" sz="1600"/>
        </a:p>
      </dgm:t>
    </dgm:pt>
    <dgm:pt modelId="{A2132BAF-FB8F-4033-931A-91BBD11F15DB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b="1" dirty="0" smtClean="0"/>
            <a:t>Child Health Hubs</a:t>
          </a:r>
          <a:endParaRPr lang="en-US" sz="1200" b="1" dirty="0"/>
        </a:p>
      </dgm:t>
    </dgm:pt>
    <dgm:pt modelId="{9A877F8E-B788-4D42-A4D9-395BBD24B3CA}" type="parTrans" cxnId="{60F67AC9-FCFC-4F93-A830-00EA3298C981}">
      <dgm:prSet/>
      <dgm:spPr/>
      <dgm:t>
        <a:bodyPr/>
        <a:lstStyle/>
        <a:p>
          <a:endParaRPr lang="en-US" sz="1600"/>
        </a:p>
      </dgm:t>
    </dgm:pt>
    <dgm:pt modelId="{9BDB17A0-F5AD-40CB-9592-51EE9779115C}" type="sibTrans" cxnId="{60F67AC9-FCFC-4F93-A830-00EA3298C981}">
      <dgm:prSet/>
      <dgm:spPr/>
      <dgm:t>
        <a:bodyPr/>
        <a:lstStyle/>
        <a:p>
          <a:endParaRPr lang="en-US" sz="1600"/>
        </a:p>
      </dgm:t>
    </dgm:pt>
    <dgm:pt modelId="{8B054D42-E6F8-4FE0-BB9C-E1F43AE039EC}">
      <dgm:prSet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b="1" dirty="0" smtClean="0"/>
            <a:t>Core20+5 (Asthma,  OH, Diabetes, Epilepsy, MH)</a:t>
          </a:r>
          <a:endParaRPr lang="en-US" sz="1200" b="1" dirty="0"/>
        </a:p>
      </dgm:t>
    </dgm:pt>
    <dgm:pt modelId="{7D3BD80A-37DC-4CFC-BC4F-F5750B6FA34C}" type="parTrans" cxnId="{0D38187E-A8A9-4640-87B8-7F872FC028D0}">
      <dgm:prSet/>
      <dgm:spPr/>
      <dgm:t>
        <a:bodyPr/>
        <a:lstStyle/>
        <a:p>
          <a:endParaRPr lang="en-US" sz="1600"/>
        </a:p>
      </dgm:t>
    </dgm:pt>
    <dgm:pt modelId="{338B65A6-CC85-4CCA-9CDC-3BCB0D81648F}" type="sibTrans" cxnId="{0D38187E-A8A9-4640-87B8-7F872FC028D0}">
      <dgm:prSet/>
      <dgm:spPr/>
      <dgm:t>
        <a:bodyPr/>
        <a:lstStyle/>
        <a:p>
          <a:endParaRPr lang="en-US" sz="1600"/>
        </a:p>
      </dgm:t>
    </dgm:pt>
    <dgm:pt modelId="{F7B610BC-C971-4516-A25C-99BDB88612C5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sz="1200" b="1" dirty="0" smtClean="0"/>
            <a:t>Early Years Pilot</a:t>
          </a:r>
          <a:endParaRPr lang="en-US" sz="1200" b="1" dirty="0"/>
        </a:p>
      </dgm:t>
    </dgm:pt>
    <dgm:pt modelId="{5E643692-ECAA-415E-8A42-1B0CF9F423DA}" type="parTrans" cxnId="{B699425C-5F08-4899-A06B-A77195D7B5A0}">
      <dgm:prSet/>
      <dgm:spPr/>
      <dgm:t>
        <a:bodyPr/>
        <a:lstStyle/>
        <a:p>
          <a:endParaRPr lang="en-US" sz="1600"/>
        </a:p>
      </dgm:t>
    </dgm:pt>
    <dgm:pt modelId="{5F6D76CE-2ED3-4DF5-9FF0-5B34F68CD280}" type="sibTrans" cxnId="{B699425C-5F08-4899-A06B-A77195D7B5A0}">
      <dgm:prSet/>
      <dgm:spPr/>
      <dgm:t>
        <a:bodyPr/>
        <a:lstStyle/>
        <a:p>
          <a:endParaRPr lang="en-US" sz="1600"/>
        </a:p>
      </dgm:t>
    </dgm:pt>
    <dgm:pt modelId="{F596B24C-7A16-4B14-95EE-13E4DBD1F00C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b="1" dirty="0" smtClean="0"/>
            <a:t>Youth Justice Service </a:t>
          </a:r>
          <a:endParaRPr lang="en-US" sz="1200" b="1" dirty="0"/>
        </a:p>
      </dgm:t>
    </dgm:pt>
    <dgm:pt modelId="{F830C3B7-1DC5-48CE-994B-8D16E38FE480}" type="parTrans" cxnId="{6F33C8B9-1B68-4785-A42E-FA3A3A976512}">
      <dgm:prSet/>
      <dgm:spPr/>
      <dgm:t>
        <a:bodyPr/>
        <a:lstStyle/>
        <a:p>
          <a:endParaRPr lang="en-US" sz="1600"/>
        </a:p>
      </dgm:t>
    </dgm:pt>
    <dgm:pt modelId="{A8949956-0B90-4038-8831-35EC6BC1D675}" type="sibTrans" cxnId="{6F33C8B9-1B68-4785-A42E-FA3A3A976512}">
      <dgm:prSet/>
      <dgm:spPr/>
      <dgm:t>
        <a:bodyPr/>
        <a:lstStyle/>
        <a:p>
          <a:endParaRPr lang="en-US" sz="1600"/>
        </a:p>
      </dgm:t>
    </dgm:pt>
    <dgm:pt modelId="{7D0EACA8-3EDB-49F6-A310-064509DEFDD3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Asylum Seekers, Substance Misuse, PA Homeless Health, HIU</a:t>
          </a:r>
          <a:endParaRPr lang="en-US" sz="1200" dirty="0"/>
        </a:p>
      </dgm:t>
    </dgm:pt>
    <dgm:pt modelId="{B9B5CFBD-71B1-467B-9568-3B52E24F5F0D}" type="parTrans" cxnId="{8ED6D3CA-EC16-480C-8338-E4BD251FE9E5}">
      <dgm:prSet/>
      <dgm:spPr/>
      <dgm:t>
        <a:bodyPr/>
        <a:lstStyle/>
        <a:p>
          <a:endParaRPr lang="en-US" sz="1600"/>
        </a:p>
      </dgm:t>
    </dgm:pt>
    <dgm:pt modelId="{8F9F797A-46A3-4B2A-B8FC-83D466A02710}" type="sibTrans" cxnId="{8ED6D3CA-EC16-480C-8338-E4BD251FE9E5}">
      <dgm:prSet/>
      <dgm:spPr/>
      <dgm:t>
        <a:bodyPr/>
        <a:lstStyle/>
        <a:p>
          <a:endParaRPr lang="en-US" sz="1600"/>
        </a:p>
      </dgm:t>
    </dgm:pt>
    <dgm:pt modelId="{84895E12-F808-4FC4-BF3D-0AB9E49745E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Health Inequalities Transformation Funding</a:t>
          </a:r>
          <a:endParaRPr lang="en-US" sz="1200" dirty="0"/>
        </a:p>
      </dgm:t>
    </dgm:pt>
    <dgm:pt modelId="{D1E77B32-17F8-49C2-9AD3-ABCC5F7B1B60}" type="parTrans" cxnId="{1CA2A7A8-108B-46CE-A55D-31E395CFFD60}">
      <dgm:prSet/>
      <dgm:spPr/>
      <dgm:t>
        <a:bodyPr/>
        <a:lstStyle/>
        <a:p>
          <a:endParaRPr lang="en-US" sz="1600"/>
        </a:p>
      </dgm:t>
    </dgm:pt>
    <dgm:pt modelId="{FE404065-1A81-46F0-A5B6-1DD342ED9061}" type="sibTrans" cxnId="{1CA2A7A8-108B-46CE-A55D-31E395CFFD60}">
      <dgm:prSet/>
      <dgm:spPr/>
      <dgm:t>
        <a:bodyPr/>
        <a:lstStyle/>
        <a:p>
          <a:endParaRPr lang="en-US" sz="1600"/>
        </a:p>
      </dgm:t>
    </dgm:pt>
    <dgm:pt modelId="{807AE0E8-E66A-4D0F-A4F9-7FD861083D7E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SMI, Respiratory, Hypertension, Cancer, Maternity   </a:t>
          </a:r>
          <a:endParaRPr lang="en-US" sz="1200" dirty="0"/>
        </a:p>
      </dgm:t>
    </dgm:pt>
    <dgm:pt modelId="{0A522825-E4F2-4165-B9CA-076B6557AFA5}" type="parTrans" cxnId="{8D8BBAF3-4169-42BF-B771-CD4F4B417437}">
      <dgm:prSet/>
      <dgm:spPr/>
      <dgm:t>
        <a:bodyPr/>
        <a:lstStyle/>
        <a:p>
          <a:endParaRPr lang="en-US" sz="1600"/>
        </a:p>
      </dgm:t>
    </dgm:pt>
    <dgm:pt modelId="{D590C0ED-A324-4303-A6CA-16D588AE44A5}" type="sibTrans" cxnId="{8D8BBAF3-4169-42BF-B771-CD4F4B417437}">
      <dgm:prSet/>
      <dgm:spPr/>
      <dgm:t>
        <a:bodyPr/>
        <a:lstStyle/>
        <a:p>
          <a:endParaRPr lang="en-US" sz="1600"/>
        </a:p>
      </dgm:t>
    </dgm:pt>
    <dgm:pt modelId="{A9618710-A299-44A5-8F5D-488242407751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smtClean="0"/>
            <a:t>Primary Care Quality</a:t>
          </a:r>
          <a:endParaRPr lang="en-US" sz="1200" dirty="0"/>
        </a:p>
      </dgm:t>
    </dgm:pt>
    <dgm:pt modelId="{AB4BA413-13CE-45DA-9538-2E5783FDE3D1}" type="parTrans" cxnId="{1F11F474-4EE6-4202-A26C-F55AE84BA5E8}">
      <dgm:prSet/>
      <dgm:spPr/>
      <dgm:t>
        <a:bodyPr/>
        <a:lstStyle/>
        <a:p>
          <a:endParaRPr lang="en-US" sz="1600"/>
        </a:p>
      </dgm:t>
    </dgm:pt>
    <dgm:pt modelId="{9AC75086-7228-4CB3-880C-69E7133EBECB}" type="sibTrans" cxnId="{1F11F474-4EE6-4202-A26C-F55AE84BA5E8}">
      <dgm:prSet/>
      <dgm:spPr/>
      <dgm:t>
        <a:bodyPr/>
        <a:lstStyle/>
        <a:p>
          <a:endParaRPr lang="en-US" sz="1600"/>
        </a:p>
      </dgm:t>
    </dgm:pt>
    <dgm:pt modelId="{29B3B691-2318-486E-B646-C1F8ED16C88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dirty="0" err="1" smtClean="0"/>
            <a:t>Imms</a:t>
          </a:r>
          <a:r>
            <a:rPr lang="en-US" sz="1200" dirty="0" smtClean="0"/>
            <a:t> and </a:t>
          </a:r>
          <a:r>
            <a:rPr lang="en-US" sz="1200" dirty="0" err="1" smtClean="0"/>
            <a:t>Vaccs</a:t>
          </a:r>
          <a:endParaRPr lang="en-US" sz="1200" dirty="0"/>
        </a:p>
      </dgm:t>
    </dgm:pt>
    <dgm:pt modelId="{F1EF5E4E-890B-473D-9A8B-C150CE2B6AE8}" type="parTrans" cxnId="{F7D2166D-36BE-44C5-8056-BAEB39C170AB}">
      <dgm:prSet/>
      <dgm:spPr/>
      <dgm:t>
        <a:bodyPr/>
        <a:lstStyle/>
        <a:p>
          <a:endParaRPr lang="en-US" sz="1600"/>
        </a:p>
      </dgm:t>
    </dgm:pt>
    <dgm:pt modelId="{F0E98B14-C80C-406F-A117-7A9DD7962F5B}" type="sibTrans" cxnId="{F7D2166D-36BE-44C5-8056-BAEB39C170AB}">
      <dgm:prSet/>
      <dgm:spPr/>
      <dgm:t>
        <a:bodyPr/>
        <a:lstStyle/>
        <a:p>
          <a:endParaRPr lang="en-US" sz="1600"/>
        </a:p>
      </dgm:t>
    </dgm:pt>
    <dgm:pt modelId="{BB03E803-0123-432E-A64B-A793BACF5CC1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b="1" dirty="0" smtClean="0"/>
            <a:t>Seasonal Summit</a:t>
          </a:r>
          <a:endParaRPr lang="en-US" sz="1200" b="1" dirty="0"/>
        </a:p>
      </dgm:t>
    </dgm:pt>
    <dgm:pt modelId="{1A1EED8F-15E3-4BF8-81FF-2364494C7647}" type="parTrans" cxnId="{61D507FF-8CF3-4DFD-B487-723361205FBA}">
      <dgm:prSet/>
      <dgm:spPr/>
      <dgm:t>
        <a:bodyPr/>
        <a:lstStyle/>
        <a:p>
          <a:endParaRPr lang="en-US" sz="1600"/>
        </a:p>
      </dgm:t>
    </dgm:pt>
    <dgm:pt modelId="{071F52A2-3981-4D9E-A39C-A376B9E862F9}" type="sibTrans" cxnId="{61D507FF-8CF3-4DFD-B487-723361205FBA}">
      <dgm:prSet/>
      <dgm:spPr/>
      <dgm:t>
        <a:bodyPr/>
        <a:lstStyle/>
        <a:p>
          <a:endParaRPr lang="en-US" sz="1600"/>
        </a:p>
      </dgm:t>
    </dgm:pt>
    <dgm:pt modelId="{97AD3EDF-358A-4467-A257-265FEDD7C2C8}">
      <dgm:prSet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b="1" dirty="0"/>
            <a:t>Discharge MDTs</a:t>
          </a:r>
        </a:p>
      </dgm:t>
    </dgm:pt>
    <dgm:pt modelId="{C2EB70DC-21BB-4872-8A35-D1737C09C9B2}" type="parTrans" cxnId="{BA0F460A-6873-4E1B-BF2D-44EBE7AA9D8D}">
      <dgm:prSet/>
      <dgm:spPr/>
      <dgm:t>
        <a:bodyPr/>
        <a:lstStyle/>
        <a:p>
          <a:endParaRPr lang="en-US" sz="1600"/>
        </a:p>
      </dgm:t>
    </dgm:pt>
    <dgm:pt modelId="{BC575011-31D2-4E4C-B248-DA8A72395C94}" type="sibTrans" cxnId="{BA0F460A-6873-4E1B-BF2D-44EBE7AA9D8D}">
      <dgm:prSet/>
      <dgm:spPr/>
      <dgm:t>
        <a:bodyPr/>
        <a:lstStyle/>
        <a:p>
          <a:endParaRPr lang="en-US" sz="1600"/>
        </a:p>
      </dgm:t>
    </dgm:pt>
    <dgm:pt modelId="{6DB8927E-85B7-437E-B668-145B2C0F5D25}">
      <dgm:prSet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200" b="1" dirty="0"/>
            <a:t>BCF Discharge funding projects</a:t>
          </a:r>
        </a:p>
      </dgm:t>
    </dgm:pt>
    <dgm:pt modelId="{939DA46F-DC98-4752-B9DB-728903914C0A}" type="parTrans" cxnId="{687109E3-90B6-43FC-BCAE-3F646B228732}">
      <dgm:prSet/>
      <dgm:spPr/>
      <dgm:t>
        <a:bodyPr/>
        <a:lstStyle/>
        <a:p>
          <a:endParaRPr lang="en-US" sz="1600"/>
        </a:p>
      </dgm:t>
    </dgm:pt>
    <dgm:pt modelId="{7D8BED9C-DBBA-4F3F-A466-E87471409630}" type="sibTrans" cxnId="{687109E3-90B6-43FC-BCAE-3F646B228732}">
      <dgm:prSet/>
      <dgm:spPr/>
      <dgm:t>
        <a:bodyPr/>
        <a:lstStyle/>
        <a:p>
          <a:endParaRPr lang="en-US" sz="1600"/>
        </a:p>
      </dgm:t>
    </dgm:pt>
    <dgm:pt modelId="{57ECEE3A-6D63-47B7-92E4-B6E5E9BC9956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sz="1200" dirty="0" smtClean="0"/>
            <a:t>Health and Well-being Board Strategy</a:t>
          </a:r>
          <a:endParaRPr lang="en-US" sz="1200" dirty="0"/>
        </a:p>
      </dgm:t>
    </dgm:pt>
    <dgm:pt modelId="{D7BA6336-5C3F-48D0-88F2-82FF1CB6914C}" type="sibTrans" cxnId="{2B2BCCE8-B66E-4793-883E-2835B5FFA908}">
      <dgm:prSet/>
      <dgm:spPr/>
      <dgm:t>
        <a:bodyPr/>
        <a:lstStyle/>
        <a:p>
          <a:endParaRPr lang="en-US" sz="1600"/>
        </a:p>
      </dgm:t>
    </dgm:pt>
    <dgm:pt modelId="{5D45763E-47F8-45A3-9C22-B4FEEB20E7A6}" type="parTrans" cxnId="{2B2BCCE8-B66E-4793-883E-2835B5FFA908}">
      <dgm:prSet/>
      <dgm:spPr/>
      <dgm:t>
        <a:bodyPr/>
        <a:lstStyle/>
        <a:p>
          <a:endParaRPr lang="en-US" sz="1600"/>
        </a:p>
      </dgm:t>
    </dgm:pt>
    <dgm:pt modelId="{8250A9C5-4114-4B80-BC5A-FB1EB4166934}" type="pres">
      <dgm:prSet presAssocID="{32FE34EC-2EB7-41D5-B0EB-A66FB72BE1F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6C9EFE-BE3A-4805-B464-D0D8CDF7D5F4}" type="pres">
      <dgm:prSet presAssocID="{19E88DD6-35A0-4DDD-A9FB-225AB828F1B9}" presName="compNode" presStyleCnt="0"/>
      <dgm:spPr/>
      <dgm:t>
        <a:bodyPr/>
        <a:lstStyle/>
        <a:p>
          <a:endParaRPr lang="en-US"/>
        </a:p>
      </dgm:t>
    </dgm:pt>
    <dgm:pt modelId="{91C6F577-C176-470C-9ED0-802054B6E4E1}" type="pres">
      <dgm:prSet presAssocID="{19E88DD6-35A0-4DDD-A9FB-225AB828F1B9}" presName="aNode" presStyleLbl="bgShp" presStyleIdx="0" presStyleCnt="6"/>
      <dgm:spPr/>
      <dgm:t>
        <a:bodyPr/>
        <a:lstStyle/>
        <a:p>
          <a:endParaRPr lang="en-US"/>
        </a:p>
      </dgm:t>
    </dgm:pt>
    <dgm:pt modelId="{FC9C4612-BBA1-471D-9B84-3CA48701001C}" type="pres">
      <dgm:prSet presAssocID="{19E88DD6-35A0-4DDD-A9FB-225AB828F1B9}" presName="textNode" presStyleLbl="bgShp" presStyleIdx="0" presStyleCnt="6"/>
      <dgm:spPr/>
      <dgm:t>
        <a:bodyPr/>
        <a:lstStyle/>
        <a:p>
          <a:endParaRPr lang="en-US"/>
        </a:p>
      </dgm:t>
    </dgm:pt>
    <dgm:pt modelId="{AE7C8FF6-A656-476A-A08F-8708467F3176}" type="pres">
      <dgm:prSet presAssocID="{19E88DD6-35A0-4DDD-A9FB-225AB828F1B9}" presName="compChildNode" presStyleCnt="0"/>
      <dgm:spPr/>
      <dgm:t>
        <a:bodyPr/>
        <a:lstStyle/>
        <a:p>
          <a:endParaRPr lang="en-US"/>
        </a:p>
      </dgm:t>
    </dgm:pt>
    <dgm:pt modelId="{51E8A297-6120-4711-B3A2-D40D69F0DB30}" type="pres">
      <dgm:prSet presAssocID="{19E88DD6-35A0-4DDD-A9FB-225AB828F1B9}" presName="theInnerList" presStyleCnt="0"/>
      <dgm:spPr/>
      <dgm:t>
        <a:bodyPr/>
        <a:lstStyle/>
        <a:p>
          <a:endParaRPr lang="en-US"/>
        </a:p>
      </dgm:t>
    </dgm:pt>
    <dgm:pt modelId="{2F5CCDA2-FB88-48A0-AE21-BF8CFFF96361}" type="pres">
      <dgm:prSet presAssocID="{FF7A5783-D54F-4E73-B158-6D111A1B4F0D}" presName="childNode" presStyleLbl="node1" presStyleIdx="0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7BCE77-0003-4A5C-8A80-13273A140AFB}" type="pres">
      <dgm:prSet presAssocID="{FF7A5783-D54F-4E73-B158-6D111A1B4F0D}" presName="aSpace2" presStyleCnt="0"/>
      <dgm:spPr/>
      <dgm:t>
        <a:bodyPr/>
        <a:lstStyle/>
        <a:p>
          <a:endParaRPr lang="en-US"/>
        </a:p>
      </dgm:t>
    </dgm:pt>
    <dgm:pt modelId="{A1563F07-3F42-4400-BDEE-CE1624D75D08}" type="pres">
      <dgm:prSet presAssocID="{CA56520E-5500-4EE3-926B-AEF4FAECCD67}" presName="childNode" presStyleLbl="node1" presStyleIdx="1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F3383C-FAA5-4464-BB7B-3DA6B8360B38}" type="pres">
      <dgm:prSet presAssocID="{CA56520E-5500-4EE3-926B-AEF4FAECCD67}" presName="aSpace2" presStyleCnt="0"/>
      <dgm:spPr/>
      <dgm:t>
        <a:bodyPr/>
        <a:lstStyle/>
        <a:p>
          <a:endParaRPr lang="en-US"/>
        </a:p>
      </dgm:t>
    </dgm:pt>
    <dgm:pt modelId="{1805B68A-A9D3-48EA-A45D-C3DA36B0C6AF}" type="pres">
      <dgm:prSet presAssocID="{96F65548-94EE-4DCF-8258-1C1DCB2F04F2}" presName="childNode" presStyleLbl="node1" presStyleIdx="2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AAB9A9-E99F-4DCD-A582-A7D24721E2A6}" type="pres">
      <dgm:prSet presAssocID="{96F65548-94EE-4DCF-8258-1C1DCB2F04F2}" presName="aSpace2" presStyleCnt="0"/>
      <dgm:spPr/>
      <dgm:t>
        <a:bodyPr/>
        <a:lstStyle/>
        <a:p>
          <a:endParaRPr lang="en-US"/>
        </a:p>
      </dgm:t>
    </dgm:pt>
    <dgm:pt modelId="{4AF29A80-7469-411D-8596-156F7EEC7ED2}" type="pres">
      <dgm:prSet presAssocID="{5FF2A310-431D-4F7D-8B31-7D1C26BFABFD}" presName="childNode" presStyleLbl="node1" presStyleIdx="3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3E3C90-2BA1-437E-89BC-52634681153D}" type="pres">
      <dgm:prSet presAssocID="{5FF2A310-431D-4F7D-8B31-7D1C26BFABFD}" presName="aSpace2" presStyleCnt="0"/>
      <dgm:spPr/>
      <dgm:t>
        <a:bodyPr/>
        <a:lstStyle/>
        <a:p>
          <a:endParaRPr lang="en-US"/>
        </a:p>
      </dgm:t>
    </dgm:pt>
    <dgm:pt modelId="{D00EA461-4BF1-428F-BF5C-BDE19BED4F9E}" type="pres">
      <dgm:prSet presAssocID="{A5FE0FAD-3F07-4962-99EE-994C1CD71535}" presName="childNode" presStyleLbl="node1" presStyleIdx="4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7D622-1B02-4C07-BD59-955A77A66B84}" type="pres">
      <dgm:prSet presAssocID="{19E88DD6-35A0-4DDD-A9FB-225AB828F1B9}" presName="aSpace" presStyleCnt="0"/>
      <dgm:spPr/>
      <dgm:t>
        <a:bodyPr/>
        <a:lstStyle/>
        <a:p>
          <a:endParaRPr lang="en-US"/>
        </a:p>
      </dgm:t>
    </dgm:pt>
    <dgm:pt modelId="{AF221927-F843-4A32-839B-595DA91EDD7E}" type="pres">
      <dgm:prSet presAssocID="{6683784C-4FD7-4CCC-B4F8-CD0D2E9DB1CD}" presName="compNode" presStyleCnt="0"/>
      <dgm:spPr/>
      <dgm:t>
        <a:bodyPr/>
        <a:lstStyle/>
        <a:p>
          <a:endParaRPr lang="en-US"/>
        </a:p>
      </dgm:t>
    </dgm:pt>
    <dgm:pt modelId="{80608D8B-5A69-4D93-B15D-FB3D72C49B79}" type="pres">
      <dgm:prSet presAssocID="{6683784C-4FD7-4CCC-B4F8-CD0D2E9DB1CD}" presName="aNode" presStyleLbl="bgShp" presStyleIdx="1" presStyleCnt="6"/>
      <dgm:spPr/>
      <dgm:t>
        <a:bodyPr/>
        <a:lstStyle/>
        <a:p>
          <a:endParaRPr lang="en-US"/>
        </a:p>
      </dgm:t>
    </dgm:pt>
    <dgm:pt modelId="{96E6469F-A9B3-4A6C-9221-D8E0B250653D}" type="pres">
      <dgm:prSet presAssocID="{6683784C-4FD7-4CCC-B4F8-CD0D2E9DB1CD}" presName="textNode" presStyleLbl="bgShp" presStyleIdx="1" presStyleCnt="6"/>
      <dgm:spPr/>
      <dgm:t>
        <a:bodyPr/>
        <a:lstStyle/>
        <a:p>
          <a:endParaRPr lang="en-US"/>
        </a:p>
      </dgm:t>
    </dgm:pt>
    <dgm:pt modelId="{6492C48E-2BDE-46BA-BE15-CBF5B58E1FA8}" type="pres">
      <dgm:prSet presAssocID="{6683784C-4FD7-4CCC-B4F8-CD0D2E9DB1CD}" presName="compChildNode" presStyleCnt="0"/>
      <dgm:spPr/>
      <dgm:t>
        <a:bodyPr/>
        <a:lstStyle/>
        <a:p>
          <a:endParaRPr lang="en-US"/>
        </a:p>
      </dgm:t>
    </dgm:pt>
    <dgm:pt modelId="{D5D241CE-9E31-4BA4-90CE-368E0AD5500E}" type="pres">
      <dgm:prSet presAssocID="{6683784C-4FD7-4CCC-B4F8-CD0D2E9DB1CD}" presName="theInnerList" presStyleCnt="0"/>
      <dgm:spPr/>
      <dgm:t>
        <a:bodyPr/>
        <a:lstStyle/>
        <a:p>
          <a:endParaRPr lang="en-US"/>
        </a:p>
      </dgm:t>
    </dgm:pt>
    <dgm:pt modelId="{C25A0D2B-5B6B-4292-8866-CDA1F3C73A48}" type="pres">
      <dgm:prSet presAssocID="{A2132BAF-FB8F-4033-931A-91BBD11F15DB}" presName="childNode" presStyleLbl="node1" presStyleIdx="5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A7CBE4-8451-48B4-A4D4-59036C49903D}" type="pres">
      <dgm:prSet presAssocID="{A2132BAF-FB8F-4033-931A-91BBD11F15DB}" presName="aSpace2" presStyleCnt="0"/>
      <dgm:spPr/>
      <dgm:t>
        <a:bodyPr/>
        <a:lstStyle/>
        <a:p>
          <a:endParaRPr lang="en-US"/>
        </a:p>
      </dgm:t>
    </dgm:pt>
    <dgm:pt modelId="{62914AC8-8691-40DE-879E-DB03B9016CF3}" type="pres">
      <dgm:prSet presAssocID="{F7B610BC-C971-4516-A25C-99BDB88612C5}" presName="childNode" presStyleLbl="node1" presStyleIdx="6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927484-4C7E-4C5B-99FF-525D0ECF0FEC}" type="pres">
      <dgm:prSet presAssocID="{F7B610BC-C971-4516-A25C-99BDB88612C5}" presName="aSpace2" presStyleCnt="0"/>
      <dgm:spPr/>
      <dgm:t>
        <a:bodyPr/>
        <a:lstStyle/>
        <a:p>
          <a:endParaRPr lang="en-US"/>
        </a:p>
      </dgm:t>
    </dgm:pt>
    <dgm:pt modelId="{41D74860-5A68-454D-8ABD-335782775675}" type="pres">
      <dgm:prSet presAssocID="{F596B24C-7A16-4B14-95EE-13E4DBD1F00C}" presName="childNode" presStyleLbl="node1" presStyleIdx="7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C0CED4-D4A5-455D-AF9B-A7C4497DDE71}" type="pres">
      <dgm:prSet presAssocID="{F596B24C-7A16-4B14-95EE-13E4DBD1F00C}" presName="aSpace2" presStyleCnt="0"/>
      <dgm:spPr/>
      <dgm:t>
        <a:bodyPr/>
        <a:lstStyle/>
        <a:p>
          <a:endParaRPr lang="en-US"/>
        </a:p>
      </dgm:t>
    </dgm:pt>
    <dgm:pt modelId="{4C05C1A4-BC82-4DA1-8CE9-A684E1D4B781}" type="pres">
      <dgm:prSet presAssocID="{8B054D42-E6F8-4FE0-BB9C-E1F43AE039EC}" presName="childNode" presStyleLbl="node1" presStyleIdx="8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EA669-B0EB-408A-ADDF-68E753810CE3}" type="pres">
      <dgm:prSet presAssocID="{6683784C-4FD7-4CCC-B4F8-CD0D2E9DB1CD}" presName="aSpace" presStyleCnt="0"/>
      <dgm:spPr/>
      <dgm:t>
        <a:bodyPr/>
        <a:lstStyle/>
        <a:p>
          <a:endParaRPr lang="en-US"/>
        </a:p>
      </dgm:t>
    </dgm:pt>
    <dgm:pt modelId="{81062721-5A48-4EB6-B13F-7CBFF38F2F13}" type="pres">
      <dgm:prSet presAssocID="{ED93E318-5972-48AE-8D24-5FA2D0EAC6FF}" presName="compNode" presStyleCnt="0"/>
      <dgm:spPr/>
      <dgm:t>
        <a:bodyPr/>
        <a:lstStyle/>
        <a:p>
          <a:endParaRPr lang="en-US"/>
        </a:p>
      </dgm:t>
    </dgm:pt>
    <dgm:pt modelId="{9F34B882-8930-482F-812F-A7465A777FFA}" type="pres">
      <dgm:prSet presAssocID="{ED93E318-5972-48AE-8D24-5FA2D0EAC6FF}" presName="aNode" presStyleLbl="bgShp" presStyleIdx="2" presStyleCnt="6"/>
      <dgm:spPr/>
      <dgm:t>
        <a:bodyPr/>
        <a:lstStyle/>
        <a:p>
          <a:endParaRPr lang="en-US"/>
        </a:p>
      </dgm:t>
    </dgm:pt>
    <dgm:pt modelId="{1C67EEF2-0040-4887-8639-96A4BCB03D44}" type="pres">
      <dgm:prSet presAssocID="{ED93E318-5972-48AE-8D24-5FA2D0EAC6FF}" presName="textNode" presStyleLbl="bgShp" presStyleIdx="2" presStyleCnt="6"/>
      <dgm:spPr/>
      <dgm:t>
        <a:bodyPr/>
        <a:lstStyle/>
        <a:p>
          <a:endParaRPr lang="en-US"/>
        </a:p>
      </dgm:t>
    </dgm:pt>
    <dgm:pt modelId="{BBAE62E7-392A-4064-A64B-73E6A77A9713}" type="pres">
      <dgm:prSet presAssocID="{ED93E318-5972-48AE-8D24-5FA2D0EAC6FF}" presName="compChildNode" presStyleCnt="0"/>
      <dgm:spPr/>
      <dgm:t>
        <a:bodyPr/>
        <a:lstStyle/>
        <a:p>
          <a:endParaRPr lang="en-US"/>
        </a:p>
      </dgm:t>
    </dgm:pt>
    <dgm:pt modelId="{66ED4403-1610-4CA1-A2CF-30C6D3A36EF2}" type="pres">
      <dgm:prSet presAssocID="{ED93E318-5972-48AE-8D24-5FA2D0EAC6FF}" presName="theInnerList" presStyleCnt="0"/>
      <dgm:spPr/>
      <dgm:t>
        <a:bodyPr/>
        <a:lstStyle/>
        <a:p>
          <a:endParaRPr lang="en-US"/>
        </a:p>
      </dgm:t>
    </dgm:pt>
    <dgm:pt modelId="{144815BC-6153-4BCE-9D97-3989D3AF62E9}" type="pres">
      <dgm:prSet presAssocID="{BB03E803-0123-432E-A64B-A793BACF5CC1}" presName="childNode" presStyleLbl="node1" presStyleIdx="9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62D2D-15CB-4AA1-89E5-F1A3862F46C9}" type="pres">
      <dgm:prSet presAssocID="{BB03E803-0123-432E-A64B-A793BACF5CC1}" presName="aSpace2" presStyleCnt="0"/>
      <dgm:spPr/>
      <dgm:t>
        <a:bodyPr/>
        <a:lstStyle/>
        <a:p>
          <a:endParaRPr lang="en-US"/>
        </a:p>
      </dgm:t>
    </dgm:pt>
    <dgm:pt modelId="{C76AA57A-DE85-4EAF-AE03-0A2858173218}" type="pres">
      <dgm:prSet presAssocID="{97AD3EDF-358A-4467-A257-265FEDD7C2C8}" presName="childNode" presStyleLbl="node1" presStyleIdx="10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74488F-9E96-4197-A96D-A56A3F7E3DEB}" type="pres">
      <dgm:prSet presAssocID="{97AD3EDF-358A-4467-A257-265FEDD7C2C8}" presName="aSpace2" presStyleCnt="0"/>
      <dgm:spPr/>
      <dgm:t>
        <a:bodyPr/>
        <a:lstStyle/>
        <a:p>
          <a:endParaRPr lang="en-US"/>
        </a:p>
      </dgm:t>
    </dgm:pt>
    <dgm:pt modelId="{F29596F1-E663-4DC1-8E98-311F3598A16C}" type="pres">
      <dgm:prSet presAssocID="{6DB8927E-85B7-437E-B668-145B2C0F5D25}" presName="childNode" presStyleLbl="node1" presStyleIdx="11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2FB5E5-8FAE-4D2A-9B32-4597AEDFA322}" type="pres">
      <dgm:prSet presAssocID="{ED93E318-5972-48AE-8D24-5FA2D0EAC6FF}" presName="aSpace" presStyleCnt="0"/>
      <dgm:spPr/>
      <dgm:t>
        <a:bodyPr/>
        <a:lstStyle/>
        <a:p>
          <a:endParaRPr lang="en-US"/>
        </a:p>
      </dgm:t>
    </dgm:pt>
    <dgm:pt modelId="{2D3F5295-A68A-4E08-9219-E0383DA2B1AD}" type="pres">
      <dgm:prSet presAssocID="{D9ECF061-14D3-4E0B-BB69-973FB7247CCB}" presName="compNode" presStyleCnt="0"/>
      <dgm:spPr/>
      <dgm:t>
        <a:bodyPr/>
        <a:lstStyle/>
        <a:p>
          <a:endParaRPr lang="en-US"/>
        </a:p>
      </dgm:t>
    </dgm:pt>
    <dgm:pt modelId="{90FDD9B1-E03F-455D-8704-2CC0329B9E03}" type="pres">
      <dgm:prSet presAssocID="{D9ECF061-14D3-4E0B-BB69-973FB7247CCB}" presName="aNode" presStyleLbl="bgShp" presStyleIdx="3" presStyleCnt="6"/>
      <dgm:spPr/>
      <dgm:t>
        <a:bodyPr/>
        <a:lstStyle/>
        <a:p>
          <a:endParaRPr lang="en-US"/>
        </a:p>
      </dgm:t>
    </dgm:pt>
    <dgm:pt modelId="{A2DF7C8E-2615-4454-80D5-211D343B931D}" type="pres">
      <dgm:prSet presAssocID="{D9ECF061-14D3-4E0B-BB69-973FB7247CCB}" presName="textNode" presStyleLbl="bgShp" presStyleIdx="3" presStyleCnt="6"/>
      <dgm:spPr/>
      <dgm:t>
        <a:bodyPr/>
        <a:lstStyle/>
        <a:p>
          <a:endParaRPr lang="en-US"/>
        </a:p>
      </dgm:t>
    </dgm:pt>
    <dgm:pt modelId="{49208C38-1355-4FE9-8BB5-3A3E6C838CFB}" type="pres">
      <dgm:prSet presAssocID="{D9ECF061-14D3-4E0B-BB69-973FB7247CCB}" presName="compChildNode" presStyleCnt="0"/>
      <dgm:spPr/>
      <dgm:t>
        <a:bodyPr/>
        <a:lstStyle/>
        <a:p>
          <a:endParaRPr lang="en-US"/>
        </a:p>
      </dgm:t>
    </dgm:pt>
    <dgm:pt modelId="{B133D9FB-07F2-4946-A96E-4B3FD858DFB4}" type="pres">
      <dgm:prSet presAssocID="{D9ECF061-14D3-4E0B-BB69-973FB7247CCB}" presName="theInnerList" presStyleCnt="0"/>
      <dgm:spPr/>
      <dgm:t>
        <a:bodyPr/>
        <a:lstStyle/>
        <a:p>
          <a:endParaRPr lang="en-US"/>
        </a:p>
      </dgm:t>
    </dgm:pt>
    <dgm:pt modelId="{4E7C6B63-85CB-4033-A8AE-A7855345E136}" type="pres">
      <dgm:prSet presAssocID="{57ECEE3A-6D63-47B7-92E4-B6E5E9BC9956}" presName="childNode" presStyleLbl="node1" presStyleIdx="12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5B6D5-90F1-401B-A4CE-5BF5721D6A86}" type="pres">
      <dgm:prSet presAssocID="{57ECEE3A-6D63-47B7-92E4-B6E5E9BC9956}" presName="aSpace2" presStyleCnt="0"/>
      <dgm:spPr/>
      <dgm:t>
        <a:bodyPr/>
        <a:lstStyle/>
        <a:p>
          <a:endParaRPr lang="en-US"/>
        </a:p>
      </dgm:t>
    </dgm:pt>
    <dgm:pt modelId="{94FF9059-E7A0-4656-8239-61596893F146}" type="pres">
      <dgm:prSet presAssocID="{7D0EACA8-3EDB-49F6-A310-064509DEFDD3}" presName="childNode" presStyleLbl="node1" presStyleIdx="13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DACE2-2FB8-4223-90D2-60794BE5C600}" type="pres">
      <dgm:prSet presAssocID="{7D0EACA8-3EDB-49F6-A310-064509DEFDD3}" presName="aSpace2" presStyleCnt="0"/>
      <dgm:spPr/>
      <dgm:t>
        <a:bodyPr/>
        <a:lstStyle/>
        <a:p>
          <a:endParaRPr lang="en-US"/>
        </a:p>
      </dgm:t>
    </dgm:pt>
    <dgm:pt modelId="{C5BBDF53-207A-4410-9A7E-B26CF25EAFD1}" type="pres">
      <dgm:prSet presAssocID="{807AE0E8-E66A-4D0F-A4F9-7FD861083D7E}" presName="childNode" presStyleLbl="node1" presStyleIdx="14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7A8616-F005-409A-86CA-1F48110B46A9}" type="pres">
      <dgm:prSet presAssocID="{807AE0E8-E66A-4D0F-A4F9-7FD861083D7E}" presName="aSpace2" presStyleCnt="0"/>
      <dgm:spPr/>
      <dgm:t>
        <a:bodyPr/>
        <a:lstStyle/>
        <a:p>
          <a:endParaRPr lang="en-US"/>
        </a:p>
      </dgm:t>
    </dgm:pt>
    <dgm:pt modelId="{D87C0F9D-EE66-454D-959E-42AEE5D6862F}" type="pres">
      <dgm:prSet presAssocID="{29B3B691-2318-486E-B646-C1F8ED16C88D}" presName="childNode" presStyleLbl="node1" presStyleIdx="15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76DF32-64E5-4DAF-8580-2ABE479B7D88}" type="pres">
      <dgm:prSet presAssocID="{29B3B691-2318-486E-B646-C1F8ED16C88D}" presName="aSpace2" presStyleCnt="0"/>
      <dgm:spPr/>
      <dgm:t>
        <a:bodyPr/>
        <a:lstStyle/>
        <a:p>
          <a:endParaRPr lang="en-US"/>
        </a:p>
      </dgm:t>
    </dgm:pt>
    <dgm:pt modelId="{94CDA04B-A3A0-4D78-B5B8-7363A245C8CF}" type="pres">
      <dgm:prSet presAssocID="{84895E12-F808-4FC4-BF3D-0AB9E49745ED}" presName="childNode" presStyleLbl="node1" presStyleIdx="16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4575A-DB6D-457A-89F0-92454141178F}" type="pres">
      <dgm:prSet presAssocID="{D9ECF061-14D3-4E0B-BB69-973FB7247CCB}" presName="aSpace" presStyleCnt="0"/>
      <dgm:spPr/>
      <dgm:t>
        <a:bodyPr/>
        <a:lstStyle/>
        <a:p>
          <a:endParaRPr lang="en-US"/>
        </a:p>
      </dgm:t>
    </dgm:pt>
    <dgm:pt modelId="{E18E3FB5-71AB-4762-ADB9-643B2B928EEA}" type="pres">
      <dgm:prSet presAssocID="{330A47F9-4673-41BD-B1F0-6D067EF758F8}" presName="compNode" presStyleCnt="0"/>
      <dgm:spPr/>
      <dgm:t>
        <a:bodyPr/>
        <a:lstStyle/>
        <a:p>
          <a:endParaRPr lang="en-US"/>
        </a:p>
      </dgm:t>
    </dgm:pt>
    <dgm:pt modelId="{F514A514-E536-4A8B-AF2A-408FF033295D}" type="pres">
      <dgm:prSet presAssocID="{330A47F9-4673-41BD-B1F0-6D067EF758F8}" presName="aNode" presStyleLbl="bgShp" presStyleIdx="4" presStyleCnt="6"/>
      <dgm:spPr/>
      <dgm:t>
        <a:bodyPr/>
        <a:lstStyle/>
        <a:p>
          <a:endParaRPr lang="en-US"/>
        </a:p>
      </dgm:t>
    </dgm:pt>
    <dgm:pt modelId="{C863321E-62F2-4EE0-9F8C-6066F623FF8B}" type="pres">
      <dgm:prSet presAssocID="{330A47F9-4673-41BD-B1F0-6D067EF758F8}" presName="textNode" presStyleLbl="bgShp" presStyleIdx="4" presStyleCnt="6"/>
      <dgm:spPr/>
      <dgm:t>
        <a:bodyPr/>
        <a:lstStyle/>
        <a:p>
          <a:endParaRPr lang="en-US"/>
        </a:p>
      </dgm:t>
    </dgm:pt>
    <dgm:pt modelId="{9336CADE-1637-48EA-A9C2-C0C53AE63B7A}" type="pres">
      <dgm:prSet presAssocID="{330A47F9-4673-41BD-B1F0-6D067EF758F8}" presName="compChildNode" presStyleCnt="0"/>
      <dgm:spPr/>
      <dgm:t>
        <a:bodyPr/>
        <a:lstStyle/>
        <a:p>
          <a:endParaRPr lang="en-US"/>
        </a:p>
      </dgm:t>
    </dgm:pt>
    <dgm:pt modelId="{612548C9-CEF9-4C7E-A017-0675D67C6204}" type="pres">
      <dgm:prSet presAssocID="{330A47F9-4673-41BD-B1F0-6D067EF758F8}" presName="theInnerList" presStyleCnt="0"/>
      <dgm:spPr/>
      <dgm:t>
        <a:bodyPr/>
        <a:lstStyle/>
        <a:p>
          <a:endParaRPr lang="en-US"/>
        </a:p>
      </dgm:t>
    </dgm:pt>
    <dgm:pt modelId="{129BD817-FA6C-47DB-831B-14CD138D28DB}" type="pres">
      <dgm:prSet presAssocID="{D06C0553-D510-4094-ADB7-959AA130866A}" presName="childNode" presStyleLbl="node1" presStyleIdx="17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0BCB4-EDD2-4AD2-8108-BEDC0906B0E1}" type="pres">
      <dgm:prSet presAssocID="{D06C0553-D510-4094-ADB7-959AA130866A}" presName="aSpace2" presStyleCnt="0"/>
      <dgm:spPr/>
      <dgm:t>
        <a:bodyPr/>
        <a:lstStyle/>
        <a:p>
          <a:endParaRPr lang="en-US"/>
        </a:p>
      </dgm:t>
    </dgm:pt>
    <dgm:pt modelId="{A5D12A3E-0208-47B9-926F-0D25FF94A1EB}" type="pres">
      <dgm:prSet presAssocID="{E4CF8776-7CD1-4073-8563-7075B22E18DC}" presName="childNode" presStyleLbl="node1" presStyleIdx="18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47F1A-47F2-4FE5-ABF2-4E3685C7353F}" type="pres">
      <dgm:prSet presAssocID="{E4CF8776-7CD1-4073-8563-7075B22E18DC}" presName="aSpace2" presStyleCnt="0"/>
      <dgm:spPr/>
      <dgm:t>
        <a:bodyPr/>
        <a:lstStyle/>
        <a:p>
          <a:endParaRPr lang="en-US"/>
        </a:p>
      </dgm:t>
    </dgm:pt>
    <dgm:pt modelId="{30895B4E-0C21-4D49-A93A-C588A8165644}" type="pres">
      <dgm:prSet presAssocID="{20FAA020-4304-4AC0-82C8-F63D35A1D855}" presName="childNode" presStyleLbl="node1" presStyleIdx="19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A1AD3-7404-4192-B958-28C3A8CF30B5}" type="pres">
      <dgm:prSet presAssocID="{20FAA020-4304-4AC0-82C8-F63D35A1D855}" presName="aSpace2" presStyleCnt="0"/>
      <dgm:spPr/>
      <dgm:t>
        <a:bodyPr/>
        <a:lstStyle/>
        <a:p>
          <a:endParaRPr lang="en-US"/>
        </a:p>
      </dgm:t>
    </dgm:pt>
    <dgm:pt modelId="{085F970B-AC38-4537-8704-CD5C935080EE}" type="pres">
      <dgm:prSet presAssocID="{C5BBE968-3524-4205-AEAF-FB1185BD032A}" presName="childNode" presStyleLbl="node1" presStyleIdx="20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94E074-88CF-4740-A013-40BBDF62E840}" type="pres">
      <dgm:prSet presAssocID="{330A47F9-4673-41BD-B1F0-6D067EF758F8}" presName="aSpace" presStyleCnt="0"/>
      <dgm:spPr/>
      <dgm:t>
        <a:bodyPr/>
        <a:lstStyle/>
        <a:p>
          <a:endParaRPr lang="en-US"/>
        </a:p>
      </dgm:t>
    </dgm:pt>
    <dgm:pt modelId="{52590CFA-FF53-42F5-A54B-1EA778E56E43}" type="pres">
      <dgm:prSet presAssocID="{3C9C3717-6AAE-4CFE-BBBE-3FEFB25EC4E6}" presName="compNode" presStyleCnt="0"/>
      <dgm:spPr/>
      <dgm:t>
        <a:bodyPr/>
        <a:lstStyle/>
        <a:p>
          <a:endParaRPr lang="en-US"/>
        </a:p>
      </dgm:t>
    </dgm:pt>
    <dgm:pt modelId="{1AF39A15-1A5F-4C6E-80CE-23441D6718B0}" type="pres">
      <dgm:prSet presAssocID="{3C9C3717-6AAE-4CFE-BBBE-3FEFB25EC4E6}" presName="aNode" presStyleLbl="bgShp" presStyleIdx="5" presStyleCnt="6"/>
      <dgm:spPr/>
      <dgm:t>
        <a:bodyPr/>
        <a:lstStyle/>
        <a:p>
          <a:endParaRPr lang="en-US"/>
        </a:p>
      </dgm:t>
    </dgm:pt>
    <dgm:pt modelId="{DA9509E0-DCB2-40D7-9498-B8F0B9DDB7F5}" type="pres">
      <dgm:prSet presAssocID="{3C9C3717-6AAE-4CFE-BBBE-3FEFB25EC4E6}" presName="textNode" presStyleLbl="bgShp" presStyleIdx="5" presStyleCnt="6"/>
      <dgm:spPr/>
      <dgm:t>
        <a:bodyPr/>
        <a:lstStyle/>
        <a:p>
          <a:endParaRPr lang="en-US"/>
        </a:p>
      </dgm:t>
    </dgm:pt>
    <dgm:pt modelId="{21A6BC14-E81B-4845-990E-1673D0B5CA27}" type="pres">
      <dgm:prSet presAssocID="{3C9C3717-6AAE-4CFE-BBBE-3FEFB25EC4E6}" presName="compChildNode" presStyleCnt="0"/>
      <dgm:spPr/>
      <dgm:t>
        <a:bodyPr/>
        <a:lstStyle/>
        <a:p>
          <a:endParaRPr lang="en-US"/>
        </a:p>
      </dgm:t>
    </dgm:pt>
    <dgm:pt modelId="{98831B3E-B57C-44B6-83B6-0C17CC79CF5F}" type="pres">
      <dgm:prSet presAssocID="{3C9C3717-6AAE-4CFE-BBBE-3FEFB25EC4E6}" presName="theInnerList" presStyleCnt="0"/>
      <dgm:spPr/>
      <dgm:t>
        <a:bodyPr/>
        <a:lstStyle/>
        <a:p>
          <a:endParaRPr lang="en-US"/>
        </a:p>
      </dgm:t>
    </dgm:pt>
    <dgm:pt modelId="{8B3B71BC-303E-4CE7-99F4-5A45CD33211E}" type="pres">
      <dgm:prSet presAssocID="{B9791359-9302-4E08-AFE8-6BC42A87A1FA}" presName="childNode" presStyleLbl="node1" presStyleIdx="21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CB2A8D-EC0F-47D8-A633-63826CC29F01}" type="pres">
      <dgm:prSet presAssocID="{B9791359-9302-4E08-AFE8-6BC42A87A1FA}" presName="aSpace2" presStyleCnt="0"/>
      <dgm:spPr/>
      <dgm:t>
        <a:bodyPr/>
        <a:lstStyle/>
        <a:p>
          <a:endParaRPr lang="en-US"/>
        </a:p>
      </dgm:t>
    </dgm:pt>
    <dgm:pt modelId="{73C4DBCB-6A0A-4B0C-BF3B-0516654EC52A}" type="pres">
      <dgm:prSet presAssocID="{8C873D55-8419-4990-A382-457CA9711A30}" presName="childNode" presStyleLbl="node1" presStyleIdx="22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E2EB2-E68F-4417-B9D1-3D7322F07C1F}" type="pres">
      <dgm:prSet presAssocID="{8C873D55-8419-4990-A382-457CA9711A30}" presName="aSpace2" presStyleCnt="0"/>
      <dgm:spPr/>
      <dgm:t>
        <a:bodyPr/>
        <a:lstStyle/>
        <a:p>
          <a:endParaRPr lang="en-US"/>
        </a:p>
      </dgm:t>
    </dgm:pt>
    <dgm:pt modelId="{16CA7059-777F-4D9D-89CE-2D99B723377B}" type="pres">
      <dgm:prSet presAssocID="{6738CE94-1ADD-46F4-9F51-6D967A5E5BAF}" presName="childNode" presStyleLbl="node1" presStyleIdx="23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2E55C0-96FB-45BA-9C94-E03A59CE9000}" type="pres">
      <dgm:prSet presAssocID="{6738CE94-1ADD-46F4-9F51-6D967A5E5BAF}" presName="aSpace2" presStyleCnt="0"/>
      <dgm:spPr/>
      <dgm:t>
        <a:bodyPr/>
        <a:lstStyle/>
        <a:p>
          <a:endParaRPr lang="en-US"/>
        </a:p>
      </dgm:t>
    </dgm:pt>
    <dgm:pt modelId="{A866B9E4-6FB8-4258-8C6D-D093E2DE4EE2}" type="pres">
      <dgm:prSet presAssocID="{A9618710-A299-44A5-8F5D-488242407751}" presName="childNode" presStyleLbl="node1" presStyleIdx="24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A2A7A8-108B-46CE-A55D-31E395CFFD60}" srcId="{D9ECF061-14D3-4E0B-BB69-973FB7247CCB}" destId="{84895E12-F808-4FC4-BF3D-0AB9E49745ED}" srcOrd="4" destOrd="0" parTransId="{D1E77B32-17F8-49C2-9AD3-ABCC5F7B1B60}" sibTransId="{FE404065-1A81-46F0-A5B6-1DD342ED9061}"/>
    <dgm:cxn modelId="{CEE7B525-D091-47DF-9942-32E78DEE08BB}" type="presOf" srcId="{6683784C-4FD7-4CCC-B4F8-CD0D2E9DB1CD}" destId="{96E6469F-A9B3-4A6C-9221-D8E0B250653D}" srcOrd="1" destOrd="0" presId="urn:microsoft.com/office/officeart/2005/8/layout/lProcess2"/>
    <dgm:cxn modelId="{B699425C-5F08-4899-A06B-A77195D7B5A0}" srcId="{6683784C-4FD7-4CCC-B4F8-CD0D2E9DB1CD}" destId="{F7B610BC-C971-4516-A25C-99BDB88612C5}" srcOrd="1" destOrd="0" parTransId="{5E643692-ECAA-415E-8A42-1B0CF9F423DA}" sibTransId="{5F6D76CE-2ED3-4DF5-9FF0-5B34F68CD280}"/>
    <dgm:cxn modelId="{D039B36B-89F7-45C9-B52A-8E0A36645F5B}" srcId="{32FE34EC-2EB7-41D5-B0EB-A66FB72BE1FF}" destId="{D9ECF061-14D3-4E0B-BB69-973FB7247CCB}" srcOrd="3" destOrd="0" parTransId="{93C0A05D-8EB0-4BE6-8B1B-DEF7038764C9}" sibTransId="{30D29C30-4ABD-4280-AD34-AAFC3AA9C1CC}"/>
    <dgm:cxn modelId="{AC97C08F-5119-42C4-882F-BA450BF97AAC}" type="presOf" srcId="{C5BBE968-3524-4205-AEAF-FB1185BD032A}" destId="{085F970B-AC38-4537-8704-CD5C935080EE}" srcOrd="0" destOrd="0" presId="urn:microsoft.com/office/officeart/2005/8/layout/lProcess2"/>
    <dgm:cxn modelId="{61D507FF-8CF3-4DFD-B487-723361205FBA}" srcId="{ED93E318-5972-48AE-8D24-5FA2D0EAC6FF}" destId="{BB03E803-0123-432E-A64B-A793BACF5CC1}" srcOrd="0" destOrd="0" parTransId="{1A1EED8F-15E3-4BF8-81FF-2364494C7647}" sibTransId="{071F52A2-3981-4D9E-A39C-A376B9E862F9}"/>
    <dgm:cxn modelId="{D53BC94F-8576-4B87-8E19-A32D2D05A38C}" type="presOf" srcId="{32FE34EC-2EB7-41D5-B0EB-A66FB72BE1FF}" destId="{8250A9C5-4114-4B80-BC5A-FB1EB4166934}" srcOrd="0" destOrd="0" presId="urn:microsoft.com/office/officeart/2005/8/layout/lProcess2"/>
    <dgm:cxn modelId="{833D9963-0C8E-4748-99E8-8FF92CCD8643}" srcId="{3C9C3717-6AAE-4CFE-BBBE-3FEFB25EC4E6}" destId="{6738CE94-1ADD-46F4-9F51-6D967A5E5BAF}" srcOrd="2" destOrd="0" parTransId="{20DB720C-B057-4C24-9612-5EFE51A5C2DF}" sibTransId="{8C081012-6A19-4CA4-9380-9D6D83F6D1C4}"/>
    <dgm:cxn modelId="{0ADEB3CE-D5BC-469D-83C7-F69FC273D82C}" srcId="{19E88DD6-35A0-4DDD-A9FB-225AB828F1B9}" destId="{A5FE0FAD-3F07-4962-99EE-994C1CD71535}" srcOrd="4" destOrd="0" parTransId="{94E993AC-AA05-481C-A824-D4C4CF73B563}" sibTransId="{4F089156-4419-4900-A361-5856C4F95DB6}"/>
    <dgm:cxn modelId="{0D38187E-A8A9-4640-87B8-7F872FC028D0}" srcId="{6683784C-4FD7-4CCC-B4F8-CD0D2E9DB1CD}" destId="{8B054D42-E6F8-4FE0-BB9C-E1F43AE039EC}" srcOrd="3" destOrd="0" parTransId="{7D3BD80A-37DC-4CFC-BC4F-F5750B6FA34C}" sibTransId="{338B65A6-CC85-4CCA-9CDC-3BCB0D81648F}"/>
    <dgm:cxn modelId="{5C33C382-CB85-4FCF-843D-7089FB1E2B6D}" srcId="{330A47F9-4673-41BD-B1F0-6D067EF758F8}" destId="{E4CF8776-7CD1-4073-8563-7075B22E18DC}" srcOrd="1" destOrd="0" parTransId="{91BFEB82-7706-4EB1-A645-9F5A00EA902A}" sibTransId="{EA55DD0B-1C16-4E06-B53B-8C279CD2F3E0}"/>
    <dgm:cxn modelId="{A86666B5-51BD-4204-A6BB-CB8F261B72E6}" srcId="{32FE34EC-2EB7-41D5-B0EB-A66FB72BE1FF}" destId="{3C9C3717-6AAE-4CFE-BBBE-3FEFB25EC4E6}" srcOrd="5" destOrd="0" parTransId="{476E9E69-2AAA-487C-A38E-C54CCCA8A8A6}" sibTransId="{29221772-0E36-4003-B28D-530A795D5025}"/>
    <dgm:cxn modelId="{D4D3B2A7-229D-4835-8343-3E32515DC0ED}" type="presOf" srcId="{20FAA020-4304-4AC0-82C8-F63D35A1D855}" destId="{30895B4E-0C21-4D49-A93A-C588A8165644}" srcOrd="0" destOrd="0" presId="urn:microsoft.com/office/officeart/2005/8/layout/lProcess2"/>
    <dgm:cxn modelId="{4DD4C5E5-6340-4F57-AF6E-207ED42B4A23}" type="presOf" srcId="{CA56520E-5500-4EE3-926B-AEF4FAECCD67}" destId="{A1563F07-3F42-4400-BDEE-CE1624D75D08}" srcOrd="0" destOrd="0" presId="urn:microsoft.com/office/officeart/2005/8/layout/lProcess2"/>
    <dgm:cxn modelId="{42B7A47F-BD60-48DE-9F6B-550849264FDA}" type="presOf" srcId="{807AE0E8-E66A-4D0F-A4F9-7FD861083D7E}" destId="{C5BBDF53-207A-4410-9A7E-B26CF25EAFD1}" srcOrd="0" destOrd="0" presId="urn:microsoft.com/office/officeart/2005/8/layout/lProcess2"/>
    <dgm:cxn modelId="{BA0F460A-6873-4E1B-BF2D-44EBE7AA9D8D}" srcId="{ED93E318-5972-48AE-8D24-5FA2D0EAC6FF}" destId="{97AD3EDF-358A-4467-A257-265FEDD7C2C8}" srcOrd="1" destOrd="0" parTransId="{C2EB70DC-21BB-4872-8A35-D1737C09C9B2}" sibTransId="{BC575011-31D2-4E4C-B248-DA8A72395C94}"/>
    <dgm:cxn modelId="{6CCAC478-22DC-459D-A6B8-277EAAA835A9}" srcId="{19E88DD6-35A0-4DDD-A9FB-225AB828F1B9}" destId="{96F65548-94EE-4DCF-8258-1C1DCB2F04F2}" srcOrd="2" destOrd="0" parTransId="{910BC521-3868-45A2-A27B-C6F9CA5C3ECF}" sibTransId="{100BC621-1733-4F84-A303-E4C56EEFFAEE}"/>
    <dgm:cxn modelId="{BB010A4A-A0B9-4C2E-ACB9-2241EF02F04D}" srcId="{32FE34EC-2EB7-41D5-B0EB-A66FB72BE1FF}" destId="{6683784C-4FD7-4CCC-B4F8-CD0D2E9DB1CD}" srcOrd="1" destOrd="0" parTransId="{8654C6CE-B029-4DC9-A7BA-D31F1FF6EFA4}" sibTransId="{A7075E03-8222-49D7-BE04-E6BDCBD607B1}"/>
    <dgm:cxn modelId="{52FA5E40-C168-4C71-96E1-DDB5C439074E}" srcId="{3C9C3717-6AAE-4CFE-BBBE-3FEFB25EC4E6}" destId="{8C873D55-8419-4990-A382-457CA9711A30}" srcOrd="1" destOrd="0" parTransId="{267646A6-2855-47DE-B58D-01AD45733CDF}" sibTransId="{AA72E325-67E0-40AB-9E4A-0342717959CB}"/>
    <dgm:cxn modelId="{FB12D924-96B2-4298-893E-33744464811C}" type="presOf" srcId="{3C9C3717-6AAE-4CFE-BBBE-3FEFB25EC4E6}" destId="{1AF39A15-1A5F-4C6E-80CE-23441D6718B0}" srcOrd="0" destOrd="0" presId="urn:microsoft.com/office/officeart/2005/8/layout/lProcess2"/>
    <dgm:cxn modelId="{5494C220-9138-449D-AC95-66DA3B514147}" type="presOf" srcId="{3C9C3717-6AAE-4CFE-BBBE-3FEFB25EC4E6}" destId="{DA9509E0-DCB2-40D7-9498-B8F0B9DDB7F5}" srcOrd="1" destOrd="0" presId="urn:microsoft.com/office/officeart/2005/8/layout/lProcess2"/>
    <dgm:cxn modelId="{317F516D-ED09-4337-A926-310E5FC0C7E0}" type="presOf" srcId="{7D0EACA8-3EDB-49F6-A310-064509DEFDD3}" destId="{94FF9059-E7A0-4656-8239-61596893F146}" srcOrd="0" destOrd="0" presId="urn:microsoft.com/office/officeart/2005/8/layout/lProcess2"/>
    <dgm:cxn modelId="{3FE6A0E9-4A30-46BF-9AE7-0119508FE883}" type="presOf" srcId="{8C873D55-8419-4990-A382-457CA9711A30}" destId="{73C4DBCB-6A0A-4B0C-BF3B-0516654EC52A}" srcOrd="0" destOrd="0" presId="urn:microsoft.com/office/officeart/2005/8/layout/lProcess2"/>
    <dgm:cxn modelId="{AA11C968-1B58-4D63-BB71-55656799B9EA}" type="presOf" srcId="{D9ECF061-14D3-4E0B-BB69-973FB7247CCB}" destId="{90FDD9B1-E03F-455D-8704-2CC0329B9E03}" srcOrd="0" destOrd="0" presId="urn:microsoft.com/office/officeart/2005/8/layout/lProcess2"/>
    <dgm:cxn modelId="{A46F3888-29AB-4348-AE47-6CEE185F165A}" type="presOf" srcId="{97AD3EDF-358A-4467-A257-265FEDD7C2C8}" destId="{C76AA57A-DE85-4EAF-AE03-0A2858173218}" srcOrd="0" destOrd="0" presId="urn:microsoft.com/office/officeart/2005/8/layout/lProcess2"/>
    <dgm:cxn modelId="{F5EB0663-D813-4223-9D42-09C38614D14A}" type="presOf" srcId="{A2132BAF-FB8F-4033-931A-91BBD11F15DB}" destId="{C25A0D2B-5B6B-4292-8866-CDA1F3C73A48}" srcOrd="0" destOrd="0" presId="urn:microsoft.com/office/officeart/2005/8/layout/lProcess2"/>
    <dgm:cxn modelId="{C0260E59-24DE-4736-B845-EE054FBFA66F}" type="presOf" srcId="{5FF2A310-431D-4F7D-8B31-7D1C26BFABFD}" destId="{4AF29A80-7469-411D-8596-156F7EEC7ED2}" srcOrd="0" destOrd="0" presId="urn:microsoft.com/office/officeart/2005/8/layout/lProcess2"/>
    <dgm:cxn modelId="{5765B2C3-BBC2-414A-8D3B-EA1A2454DF97}" type="presOf" srcId="{A5FE0FAD-3F07-4962-99EE-994C1CD71535}" destId="{D00EA461-4BF1-428F-BF5C-BDE19BED4F9E}" srcOrd="0" destOrd="0" presId="urn:microsoft.com/office/officeart/2005/8/layout/lProcess2"/>
    <dgm:cxn modelId="{C49A6A14-D5F8-42E5-BA98-DB93E2286FB1}" srcId="{32FE34EC-2EB7-41D5-B0EB-A66FB72BE1FF}" destId="{ED93E318-5972-48AE-8D24-5FA2D0EAC6FF}" srcOrd="2" destOrd="0" parTransId="{05910458-6268-4BD5-875D-687C51C70CFD}" sibTransId="{DE557D64-CEF6-485A-9B6E-B6D43FAAD5DA}"/>
    <dgm:cxn modelId="{1C3225E7-FB45-4C79-ADC7-8447096A0482}" type="presOf" srcId="{29B3B691-2318-486E-B646-C1F8ED16C88D}" destId="{D87C0F9D-EE66-454D-959E-42AEE5D6862F}" srcOrd="0" destOrd="0" presId="urn:microsoft.com/office/officeart/2005/8/layout/lProcess2"/>
    <dgm:cxn modelId="{5BE2DB38-5DF1-4F1E-BA93-8079A3D2A436}" type="presOf" srcId="{B9791359-9302-4E08-AFE8-6BC42A87A1FA}" destId="{8B3B71BC-303E-4CE7-99F4-5A45CD33211E}" srcOrd="0" destOrd="0" presId="urn:microsoft.com/office/officeart/2005/8/layout/lProcess2"/>
    <dgm:cxn modelId="{F7D2166D-36BE-44C5-8056-BAEB39C170AB}" srcId="{D9ECF061-14D3-4E0B-BB69-973FB7247CCB}" destId="{29B3B691-2318-486E-B646-C1F8ED16C88D}" srcOrd="3" destOrd="0" parTransId="{F1EF5E4E-890B-473D-9A8B-C150CE2B6AE8}" sibTransId="{F0E98B14-C80C-406F-A117-7A9DD7962F5B}"/>
    <dgm:cxn modelId="{D4AAEDBB-87C4-4A16-9478-86E61CDC141A}" srcId="{330A47F9-4673-41BD-B1F0-6D067EF758F8}" destId="{D06C0553-D510-4094-ADB7-959AA130866A}" srcOrd="0" destOrd="0" parTransId="{801B7489-244F-4D85-9A17-403E8B5D2E50}" sibTransId="{605304E8-6CF8-473E-B43B-E35512497458}"/>
    <dgm:cxn modelId="{4DA745EE-04AA-4A17-9BE0-9B4CCCB2713B}" srcId="{19E88DD6-35A0-4DDD-A9FB-225AB828F1B9}" destId="{CA56520E-5500-4EE3-926B-AEF4FAECCD67}" srcOrd="1" destOrd="0" parTransId="{8D817F13-F464-4D48-9B33-8FF03BA90AE8}" sibTransId="{6963E61D-642F-4726-B988-F91281AE5DFA}"/>
    <dgm:cxn modelId="{62ABC542-3623-44B7-A10E-E0FB2C97BC51}" type="presOf" srcId="{F7B610BC-C971-4516-A25C-99BDB88612C5}" destId="{62914AC8-8691-40DE-879E-DB03B9016CF3}" srcOrd="0" destOrd="0" presId="urn:microsoft.com/office/officeart/2005/8/layout/lProcess2"/>
    <dgm:cxn modelId="{C2E322CE-3461-4A76-A9BC-47822AE8DA9D}" type="presOf" srcId="{6683784C-4FD7-4CCC-B4F8-CD0D2E9DB1CD}" destId="{80608D8B-5A69-4D93-B15D-FB3D72C49B79}" srcOrd="0" destOrd="0" presId="urn:microsoft.com/office/officeart/2005/8/layout/lProcess2"/>
    <dgm:cxn modelId="{1F89B824-FDAF-4744-B5D5-1170A97E0EC4}" type="presOf" srcId="{19E88DD6-35A0-4DDD-A9FB-225AB828F1B9}" destId="{FC9C4612-BBA1-471D-9B84-3CA48701001C}" srcOrd="1" destOrd="0" presId="urn:microsoft.com/office/officeart/2005/8/layout/lProcess2"/>
    <dgm:cxn modelId="{9C595737-B017-4A7C-BB5A-F6EFCE78415B}" type="presOf" srcId="{6DB8927E-85B7-437E-B668-145B2C0F5D25}" destId="{F29596F1-E663-4DC1-8E98-311F3598A16C}" srcOrd="0" destOrd="0" presId="urn:microsoft.com/office/officeart/2005/8/layout/lProcess2"/>
    <dgm:cxn modelId="{2030BD1A-6D43-4123-A96F-0AB91E6CD8C2}" srcId="{3C9C3717-6AAE-4CFE-BBBE-3FEFB25EC4E6}" destId="{B9791359-9302-4E08-AFE8-6BC42A87A1FA}" srcOrd="0" destOrd="0" parTransId="{2DEF9344-7D03-4F65-8FF6-EE81A45F203C}" sibTransId="{1C38F253-7A4E-4CFC-9F7E-029D5DAA59F3}"/>
    <dgm:cxn modelId="{7DD682A9-782B-4448-939B-84CAECBCD9D0}" type="presOf" srcId="{6738CE94-1ADD-46F4-9F51-6D967A5E5BAF}" destId="{16CA7059-777F-4D9D-89CE-2D99B723377B}" srcOrd="0" destOrd="0" presId="urn:microsoft.com/office/officeart/2005/8/layout/lProcess2"/>
    <dgm:cxn modelId="{199DDD1C-6DEF-4BFA-912A-086A4D46D94E}" srcId="{330A47F9-4673-41BD-B1F0-6D067EF758F8}" destId="{20FAA020-4304-4AC0-82C8-F63D35A1D855}" srcOrd="2" destOrd="0" parTransId="{E390CA4E-A862-498D-A5F6-F9DCC2D95872}" sibTransId="{FF15DE9B-D4AE-4086-A527-7B6D606E91A0}"/>
    <dgm:cxn modelId="{A80A2B8F-0A8B-4B47-B6F7-4B16A6CBE46C}" srcId="{19E88DD6-35A0-4DDD-A9FB-225AB828F1B9}" destId="{FF7A5783-D54F-4E73-B158-6D111A1B4F0D}" srcOrd="0" destOrd="0" parTransId="{38E19B71-898B-4484-8A67-A3C157E0398D}" sibTransId="{1F795AF7-C40D-410F-8A0E-296607C3014E}"/>
    <dgm:cxn modelId="{0FB806CE-E391-425E-8E08-E01301558CA7}" srcId="{32FE34EC-2EB7-41D5-B0EB-A66FB72BE1FF}" destId="{330A47F9-4673-41BD-B1F0-6D067EF758F8}" srcOrd="4" destOrd="0" parTransId="{D9F0EFAB-1BCF-4342-AA45-370579478DF4}" sibTransId="{38A0E95F-EA25-4083-A45D-199D60FD0F3A}"/>
    <dgm:cxn modelId="{78FD7EF7-A950-419A-BA0A-82E8D8D94A75}" type="presOf" srcId="{D9ECF061-14D3-4E0B-BB69-973FB7247CCB}" destId="{A2DF7C8E-2615-4454-80D5-211D343B931D}" srcOrd="1" destOrd="0" presId="urn:microsoft.com/office/officeart/2005/8/layout/lProcess2"/>
    <dgm:cxn modelId="{8D8BBAF3-4169-42BF-B771-CD4F4B417437}" srcId="{D9ECF061-14D3-4E0B-BB69-973FB7247CCB}" destId="{807AE0E8-E66A-4D0F-A4F9-7FD861083D7E}" srcOrd="2" destOrd="0" parTransId="{0A522825-E4F2-4165-B9CA-076B6557AFA5}" sibTransId="{D590C0ED-A324-4303-A6CA-16D588AE44A5}"/>
    <dgm:cxn modelId="{F9522DCB-2260-4E67-A7F5-02DC4244C908}" srcId="{32FE34EC-2EB7-41D5-B0EB-A66FB72BE1FF}" destId="{19E88DD6-35A0-4DDD-A9FB-225AB828F1B9}" srcOrd="0" destOrd="0" parTransId="{F06FDAB3-7F78-4184-8FA0-EA0187348EC7}" sibTransId="{B4C19FA8-0D99-4CA1-8B25-5E6EF867FF7A}"/>
    <dgm:cxn modelId="{B6F57691-2595-4B7A-8F88-E06DA8443641}" srcId="{19E88DD6-35A0-4DDD-A9FB-225AB828F1B9}" destId="{5FF2A310-431D-4F7D-8B31-7D1C26BFABFD}" srcOrd="3" destOrd="0" parTransId="{04A20ADF-352C-46CE-8BF9-912EDB268F6E}" sibTransId="{E1E8D7FC-DAE0-402A-9AD3-3D9505951792}"/>
    <dgm:cxn modelId="{D565DB26-06DF-46D4-8F7E-8DB0CCA29778}" type="presOf" srcId="{E4CF8776-7CD1-4073-8563-7075B22E18DC}" destId="{A5D12A3E-0208-47B9-926F-0D25FF94A1EB}" srcOrd="0" destOrd="0" presId="urn:microsoft.com/office/officeart/2005/8/layout/lProcess2"/>
    <dgm:cxn modelId="{60F67AC9-FCFC-4F93-A830-00EA3298C981}" srcId="{6683784C-4FD7-4CCC-B4F8-CD0D2E9DB1CD}" destId="{A2132BAF-FB8F-4033-931A-91BBD11F15DB}" srcOrd="0" destOrd="0" parTransId="{9A877F8E-B788-4D42-A4D9-395BBD24B3CA}" sibTransId="{9BDB17A0-F5AD-40CB-9592-51EE9779115C}"/>
    <dgm:cxn modelId="{1A26D21D-CD35-43DA-911B-BB0C3BA6142E}" type="presOf" srcId="{330A47F9-4673-41BD-B1F0-6D067EF758F8}" destId="{F514A514-E536-4A8B-AF2A-408FF033295D}" srcOrd="0" destOrd="0" presId="urn:microsoft.com/office/officeart/2005/8/layout/lProcess2"/>
    <dgm:cxn modelId="{6F33C8B9-1B68-4785-A42E-FA3A3A976512}" srcId="{6683784C-4FD7-4CCC-B4F8-CD0D2E9DB1CD}" destId="{F596B24C-7A16-4B14-95EE-13E4DBD1F00C}" srcOrd="2" destOrd="0" parTransId="{F830C3B7-1DC5-48CE-994B-8D16E38FE480}" sibTransId="{A8949956-0B90-4038-8831-35EC6BC1D675}"/>
    <dgm:cxn modelId="{8BBF7478-8233-459A-BD6B-80BC5372538E}" type="presOf" srcId="{330A47F9-4673-41BD-B1F0-6D067EF758F8}" destId="{C863321E-62F2-4EE0-9F8C-6066F623FF8B}" srcOrd="1" destOrd="0" presId="urn:microsoft.com/office/officeart/2005/8/layout/lProcess2"/>
    <dgm:cxn modelId="{7A623ED6-81D8-40FE-A305-E590FFDDA87A}" type="presOf" srcId="{ED93E318-5972-48AE-8D24-5FA2D0EAC6FF}" destId="{9F34B882-8930-482F-812F-A7465A777FFA}" srcOrd="0" destOrd="0" presId="urn:microsoft.com/office/officeart/2005/8/layout/lProcess2"/>
    <dgm:cxn modelId="{5909F4C7-F15A-44D7-8EA2-8A1044BB283E}" type="presOf" srcId="{96F65548-94EE-4DCF-8258-1C1DCB2F04F2}" destId="{1805B68A-A9D3-48EA-A45D-C3DA36B0C6AF}" srcOrd="0" destOrd="0" presId="urn:microsoft.com/office/officeart/2005/8/layout/lProcess2"/>
    <dgm:cxn modelId="{E1976EA6-71D4-4E34-943F-67D379EB3A13}" type="presOf" srcId="{57ECEE3A-6D63-47B7-92E4-B6E5E9BC9956}" destId="{4E7C6B63-85CB-4033-A8AE-A7855345E136}" srcOrd="0" destOrd="0" presId="urn:microsoft.com/office/officeart/2005/8/layout/lProcess2"/>
    <dgm:cxn modelId="{2B2BCCE8-B66E-4793-883E-2835B5FFA908}" srcId="{D9ECF061-14D3-4E0B-BB69-973FB7247CCB}" destId="{57ECEE3A-6D63-47B7-92E4-B6E5E9BC9956}" srcOrd="0" destOrd="0" parTransId="{5D45763E-47F8-45A3-9C22-B4FEEB20E7A6}" sibTransId="{D7BA6336-5C3F-48D0-88F2-82FF1CB6914C}"/>
    <dgm:cxn modelId="{E52AB53F-342D-4327-838A-4D07EF3D7010}" srcId="{330A47F9-4673-41BD-B1F0-6D067EF758F8}" destId="{C5BBE968-3524-4205-AEAF-FB1185BD032A}" srcOrd="3" destOrd="0" parTransId="{86226FF1-B8E2-461A-8ECC-784AE0CF9160}" sibTransId="{929ACA8C-58F6-4FB1-80AA-5CACFEA51007}"/>
    <dgm:cxn modelId="{41027139-F517-4439-A020-8362FE404A87}" type="presOf" srcId="{ED93E318-5972-48AE-8D24-5FA2D0EAC6FF}" destId="{1C67EEF2-0040-4887-8639-96A4BCB03D44}" srcOrd="1" destOrd="0" presId="urn:microsoft.com/office/officeart/2005/8/layout/lProcess2"/>
    <dgm:cxn modelId="{687109E3-90B6-43FC-BCAE-3F646B228732}" srcId="{ED93E318-5972-48AE-8D24-5FA2D0EAC6FF}" destId="{6DB8927E-85B7-437E-B668-145B2C0F5D25}" srcOrd="2" destOrd="0" parTransId="{939DA46F-DC98-4752-B9DB-728903914C0A}" sibTransId="{7D8BED9C-DBBA-4F3F-A466-E87471409630}"/>
    <dgm:cxn modelId="{1F11F474-4EE6-4202-A26C-F55AE84BA5E8}" srcId="{3C9C3717-6AAE-4CFE-BBBE-3FEFB25EC4E6}" destId="{A9618710-A299-44A5-8F5D-488242407751}" srcOrd="3" destOrd="0" parTransId="{AB4BA413-13CE-45DA-9538-2E5783FDE3D1}" sibTransId="{9AC75086-7228-4CB3-880C-69E7133EBECB}"/>
    <dgm:cxn modelId="{D27A8B92-68CA-4141-B0FB-92B28E12C515}" type="presOf" srcId="{8B054D42-E6F8-4FE0-BB9C-E1F43AE039EC}" destId="{4C05C1A4-BC82-4DA1-8CE9-A684E1D4B781}" srcOrd="0" destOrd="0" presId="urn:microsoft.com/office/officeart/2005/8/layout/lProcess2"/>
    <dgm:cxn modelId="{0A2C3BED-3DE6-4C66-A870-EBE8AB079462}" type="presOf" srcId="{A9618710-A299-44A5-8F5D-488242407751}" destId="{A866B9E4-6FB8-4258-8C6D-D093E2DE4EE2}" srcOrd="0" destOrd="0" presId="urn:microsoft.com/office/officeart/2005/8/layout/lProcess2"/>
    <dgm:cxn modelId="{132E47BB-A242-4956-9C33-0F623CB4591D}" type="presOf" srcId="{BB03E803-0123-432E-A64B-A793BACF5CC1}" destId="{144815BC-6153-4BCE-9D97-3989D3AF62E9}" srcOrd="0" destOrd="0" presId="urn:microsoft.com/office/officeart/2005/8/layout/lProcess2"/>
    <dgm:cxn modelId="{1ECC129E-09B2-4217-8F92-F589FEBC5A73}" type="presOf" srcId="{19E88DD6-35A0-4DDD-A9FB-225AB828F1B9}" destId="{91C6F577-C176-470C-9ED0-802054B6E4E1}" srcOrd="0" destOrd="0" presId="urn:microsoft.com/office/officeart/2005/8/layout/lProcess2"/>
    <dgm:cxn modelId="{6BDEEE04-80BF-4963-9C73-22D10AE2879B}" type="presOf" srcId="{F596B24C-7A16-4B14-95EE-13E4DBD1F00C}" destId="{41D74860-5A68-454D-8ABD-335782775675}" srcOrd="0" destOrd="0" presId="urn:microsoft.com/office/officeart/2005/8/layout/lProcess2"/>
    <dgm:cxn modelId="{8ED6D3CA-EC16-480C-8338-E4BD251FE9E5}" srcId="{D9ECF061-14D3-4E0B-BB69-973FB7247CCB}" destId="{7D0EACA8-3EDB-49F6-A310-064509DEFDD3}" srcOrd="1" destOrd="0" parTransId="{B9B5CFBD-71B1-467B-9568-3B52E24F5F0D}" sibTransId="{8F9F797A-46A3-4B2A-B8FC-83D466A02710}"/>
    <dgm:cxn modelId="{5A7707BB-655A-44FB-A1B7-CD3DEC870E2E}" type="presOf" srcId="{84895E12-F808-4FC4-BF3D-0AB9E49745ED}" destId="{94CDA04B-A3A0-4D78-B5B8-7363A245C8CF}" srcOrd="0" destOrd="0" presId="urn:microsoft.com/office/officeart/2005/8/layout/lProcess2"/>
    <dgm:cxn modelId="{1CA7D030-A105-472D-ACF4-18CBADD4A764}" type="presOf" srcId="{D06C0553-D510-4094-ADB7-959AA130866A}" destId="{129BD817-FA6C-47DB-831B-14CD138D28DB}" srcOrd="0" destOrd="0" presId="urn:microsoft.com/office/officeart/2005/8/layout/lProcess2"/>
    <dgm:cxn modelId="{494289CF-9D40-4586-ADB7-08B895AC9A88}" type="presOf" srcId="{FF7A5783-D54F-4E73-B158-6D111A1B4F0D}" destId="{2F5CCDA2-FB88-48A0-AE21-BF8CFFF96361}" srcOrd="0" destOrd="0" presId="urn:microsoft.com/office/officeart/2005/8/layout/lProcess2"/>
    <dgm:cxn modelId="{6E9D3C4D-401B-400B-AF55-A2F09FD41541}" type="presParOf" srcId="{8250A9C5-4114-4B80-BC5A-FB1EB4166934}" destId="{6D6C9EFE-BE3A-4805-B464-D0D8CDF7D5F4}" srcOrd="0" destOrd="0" presId="urn:microsoft.com/office/officeart/2005/8/layout/lProcess2"/>
    <dgm:cxn modelId="{B475C29A-01FB-4F76-9233-D82DE6C042C6}" type="presParOf" srcId="{6D6C9EFE-BE3A-4805-B464-D0D8CDF7D5F4}" destId="{91C6F577-C176-470C-9ED0-802054B6E4E1}" srcOrd="0" destOrd="0" presId="urn:microsoft.com/office/officeart/2005/8/layout/lProcess2"/>
    <dgm:cxn modelId="{DA3F202F-7E95-4769-993E-CC48F8FCB0D6}" type="presParOf" srcId="{6D6C9EFE-BE3A-4805-B464-D0D8CDF7D5F4}" destId="{FC9C4612-BBA1-471D-9B84-3CA48701001C}" srcOrd="1" destOrd="0" presId="urn:microsoft.com/office/officeart/2005/8/layout/lProcess2"/>
    <dgm:cxn modelId="{99D69643-9546-4975-A653-B8663FD3FC84}" type="presParOf" srcId="{6D6C9EFE-BE3A-4805-B464-D0D8CDF7D5F4}" destId="{AE7C8FF6-A656-476A-A08F-8708467F3176}" srcOrd="2" destOrd="0" presId="urn:microsoft.com/office/officeart/2005/8/layout/lProcess2"/>
    <dgm:cxn modelId="{C373D21E-BF9A-4E98-ADDC-27EEFD35ECB3}" type="presParOf" srcId="{AE7C8FF6-A656-476A-A08F-8708467F3176}" destId="{51E8A297-6120-4711-B3A2-D40D69F0DB30}" srcOrd="0" destOrd="0" presId="urn:microsoft.com/office/officeart/2005/8/layout/lProcess2"/>
    <dgm:cxn modelId="{E6D2B839-8570-43AB-BF88-6958170F41AA}" type="presParOf" srcId="{51E8A297-6120-4711-B3A2-D40D69F0DB30}" destId="{2F5CCDA2-FB88-48A0-AE21-BF8CFFF96361}" srcOrd="0" destOrd="0" presId="urn:microsoft.com/office/officeart/2005/8/layout/lProcess2"/>
    <dgm:cxn modelId="{0AA5BE0A-127B-48A6-AA25-81F932077703}" type="presParOf" srcId="{51E8A297-6120-4711-B3A2-D40D69F0DB30}" destId="{D47BCE77-0003-4A5C-8A80-13273A140AFB}" srcOrd="1" destOrd="0" presId="urn:microsoft.com/office/officeart/2005/8/layout/lProcess2"/>
    <dgm:cxn modelId="{4F1E9D87-D957-48BF-9D02-BFEBC69610BB}" type="presParOf" srcId="{51E8A297-6120-4711-B3A2-D40D69F0DB30}" destId="{A1563F07-3F42-4400-BDEE-CE1624D75D08}" srcOrd="2" destOrd="0" presId="urn:microsoft.com/office/officeart/2005/8/layout/lProcess2"/>
    <dgm:cxn modelId="{C720C0D2-DDE7-4EE3-BC6C-252B59258F68}" type="presParOf" srcId="{51E8A297-6120-4711-B3A2-D40D69F0DB30}" destId="{7FF3383C-FAA5-4464-BB7B-3DA6B8360B38}" srcOrd="3" destOrd="0" presId="urn:microsoft.com/office/officeart/2005/8/layout/lProcess2"/>
    <dgm:cxn modelId="{DBD43469-4ECC-4F7E-AC09-CEF5A388FB80}" type="presParOf" srcId="{51E8A297-6120-4711-B3A2-D40D69F0DB30}" destId="{1805B68A-A9D3-48EA-A45D-C3DA36B0C6AF}" srcOrd="4" destOrd="0" presId="urn:microsoft.com/office/officeart/2005/8/layout/lProcess2"/>
    <dgm:cxn modelId="{6DE89690-C87C-4F98-9A9A-996CBF5BB8E1}" type="presParOf" srcId="{51E8A297-6120-4711-B3A2-D40D69F0DB30}" destId="{06AAB9A9-E99F-4DCD-A582-A7D24721E2A6}" srcOrd="5" destOrd="0" presId="urn:microsoft.com/office/officeart/2005/8/layout/lProcess2"/>
    <dgm:cxn modelId="{054CEDA6-8913-4A72-B327-3284C36C6E25}" type="presParOf" srcId="{51E8A297-6120-4711-B3A2-D40D69F0DB30}" destId="{4AF29A80-7469-411D-8596-156F7EEC7ED2}" srcOrd="6" destOrd="0" presId="urn:microsoft.com/office/officeart/2005/8/layout/lProcess2"/>
    <dgm:cxn modelId="{2D4A320A-C460-4888-8C5E-39C0FE56EE50}" type="presParOf" srcId="{51E8A297-6120-4711-B3A2-D40D69F0DB30}" destId="{AB3E3C90-2BA1-437E-89BC-52634681153D}" srcOrd="7" destOrd="0" presId="urn:microsoft.com/office/officeart/2005/8/layout/lProcess2"/>
    <dgm:cxn modelId="{22CC1E9F-6204-4541-B30D-B134CBC85905}" type="presParOf" srcId="{51E8A297-6120-4711-B3A2-D40D69F0DB30}" destId="{D00EA461-4BF1-428F-BF5C-BDE19BED4F9E}" srcOrd="8" destOrd="0" presId="urn:microsoft.com/office/officeart/2005/8/layout/lProcess2"/>
    <dgm:cxn modelId="{CEFBB926-B547-4D6C-9EF8-78769AA6C537}" type="presParOf" srcId="{8250A9C5-4114-4B80-BC5A-FB1EB4166934}" destId="{8377D622-1B02-4C07-BD59-955A77A66B84}" srcOrd="1" destOrd="0" presId="urn:microsoft.com/office/officeart/2005/8/layout/lProcess2"/>
    <dgm:cxn modelId="{27ABA5CD-3C4B-4C52-B6D0-07E860810420}" type="presParOf" srcId="{8250A9C5-4114-4B80-BC5A-FB1EB4166934}" destId="{AF221927-F843-4A32-839B-595DA91EDD7E}" srcOrd="2" destOrd="0" presId="urn:microsoft.com/office/officeart/2005/8/layout/lProcess2"/>
    <dgm:cxn modelId="{5AEAD3DE-EE96-4C79-807E-43188E85E1B4}" type="presParOf" srcId="{AF221927-F843-4A32-839B-595DA91EDD7E}" destId="{80608D8B-5A69-4D93-B15D-FB3D72C49B79}" srcOrd="0" destOrd="0" presId="urn:microsoft.com/office/officeart/2005/8/layout/lProcess2"/>
    <dgm:cxn modelId="{8CDCA292-7763-41F7-9FAF-18E915C5F44B}" type="presParOf" srcId="{AF221927-F843-4A32-839B-595DA91EDD7E}" destId="{96E6469F-A9B3-4A6C-9221-D8E0B250653D}" srcOrd="1" destOrd="0" presId="urn:microsoft.com/office/officeart/2005/8/layout/lProcess2"/>
    <dgm:cxn modelId="{6337D78E-6D44-4D8C-9830-A2295B6695F4}" type="presParOf" srcId="{AF221927-F843-4A32-839B-595DA91EDD7E}" destId="{6492C48E-2BDE-46BA-BE15-CBF5B58E1FA8}" srcOrd="2" destOrd="0" presId="urn:microsoft.com/office/officeart/2005/8/layout/lProcess2"/>
    <dgm:cxn modelId="{686A72D8-4F16-4033-8BF0-8E8CCE0F943A}" type="presParOf" srcId="{6492C48E-2BDE-46BA-BE15-CBF5B58E1FA8}" destId="{D5D241CE-9E31-4BA4-90CE-368E0AD5500E}" srcOrd="0" destOrd="0" presId="urn:microsoft.com/office/officeart/2005/8/layout/lProcess2"/>
    <dgm:cxn modelId="{F804ED63-6675-496D-9A6A-52C4A580EAE9}" type="presParOf" srcId="{D5D241CE-9E31-4BA4-90CE-368E0AD5500E}" destId="{C25A0D2B-5B6B-4292-8866-CDA1F3C73A48}" srcOrd="0" destOrd="0" presId="urn:microsoft.com/office/officeart/2005/8/layout/lProcess2"/>
    <dgm:cxn modelId="{9D3F7553-1D43-4331-A21B-DA277505183A}" type="presParOf" srcId="{D5D241CE-9E31-4BA4-90CE-368E0AD5500E}" destId="{6EA7CBE4-8451-48B4-A4D4-59036C49903D}" srcOrd="1" destOrd="0" presId="urn:microsoft.com/office/officeart/2005/8/layout/lProcess2"/>
    <dgm:cxn modelId="{B5737760-C678-4E59-A41D-1D85932216DD}" type="presParOf" srcId="{D5D241CE-9E31-4BA4-90CE-368E0AD5500E}" destId="{62914AC8-8691-40DE-879E-DB03B9016CF3}" srcOrd="2" destOrd="0" presId="urn:microsoft.com/office/officeart/2005/8/layout/lProcess2"/>
    <dgm:cxn modelId="{981ACF62-03C4-418D-B16A-EFAF10D389B3}" type="presParOf" srcId="{D5D241CE-9E31-4BA4-90CE-368E0AD5500E}" destId="{EE927484-4C7E-4C5B-99FF-525D0ECF0FEC}" srcOrd="3" destOrd="0" presId="urn:microsoft.com/office/officeart/2005/8/layout/lProcess2"/>
    <dgm:cxn modelId="{DCC741D3-CA74-4D03-AEB4-20567F93805A}" type="presParOf" srcId="{D5D241CE-9E31-4BA4-90CE-368E0AD5500E}" destId="{41D74860-5A68-454D-8ABD-335782775675}" srcOrd="4" destOrd="0" presId="urn:microsoft.com/office/officeart/2005/8/layout/lProcess2"/>
    <dgm:cxn modelId="{DB300F53-556F-4AFD-A1E2-4EFA2D03C509}" type="presParOf" srcId="{D5D241CE-9E31-4BA4-90CE-368E0AD5500E}" destId="{F0C0CED4-D4A5-455D-AF9B-A7C4497DDE71}" srcOrd="5" destOrd="0" presId="urn:microsoft.com/office/officeart/2005/8/layout/lProcess2"/>
    <dgm:cxn modelId="{7129E864-AB85-4288-8C35-1233AB93A71F}" type="presParOf" srcId="{D5D241CE-9E31-4BA4-90CE-368E0AD5500E}" destId="{4C05C1A4-BC82-4DA1-8CE9-A684E1D4B781}" srcOrd="6" destOrd="0" presId="urn:microsoft.com/office/officeart/2005/8/layout/lProcess2"/>
    <dgm:cxn modelId="{11627D68-0969-4548-9EF7-D51D557D102E}" type="presParOf" srcId="{8250A9C5-4114-4B80-BC5A-FB1EB4166934}" destId="{686EA669-B0EB-408A-ADDF-68E753810CE3}" srcOrd="3" destOrd="0" presId="urn:microsoft.com/office/officeart/2005/8/layout/lProcess2"/>
    <dgm:cxn modelId="{5900EF53-6EC7-45BA-A585-6B7915BF8416}" type="presParOf" srcId="{8250A9C5-4114-4B80-BC5A-FB1EB4166934}" destId="{81062721-5A48-4EB6-B13F-7CBFF38F2F13}" srcOrd="4" destOrd="0" presId="urn:microsoft.com/office/officeart/2005/8/layout/lProcess2"/>
    <dgm:cxn modelId="{6706D2E8-C443-4713-97E2-46DFBC42F13F}" type="presParOf" srcId="{81062721-5A48-4EB6-B13F-7CBFF38F2F13}" destId="{9F34B882-8930-482F-812F-A7465A777FFA}" srcOrd="0" destOrd="0" presId="urn:microsoft.com/office/officeart/2005/8/layout/lProcess2"/>
    <dgm:cxn modelId="{BCAD8979-B702-48B6-A527-CF49E2504DF3}" type="presParOf" srcId="{81062721-5A48-4EB6-B13F-7CBFF38F2F13}" destId="{1C67EEF2-0040-4887-8639-96A4BCB03D44}" srcOrd="1" destOrd="0" presId="urn:microsoft.com/office/officeart/2005/8/layout/lProcess2"/>
    <dgm:cxn modelId="{4C99CF86-C46D-46BD-A76C-A9426F561567}" type="presParOf" srcId="{81062721-5A48-4EB6-B13F-7CBFF38F2F13}" destId="{BBAE62E7-392A-4064-A64B-73E6A77A9713}" srcOrd="2" destOrd="0" presId="urn:microsoft.com/office/officeart/2005/8/layout/lProcess2"/>
    <dgm:cxn modelId="{4DE92DBA-89C6-40A0-8464-4930654EF7E2}" type="presParOf" srcId="{BBAE62E7-392A-4064-A64B-73E6A77A9713}" destId="{66ED4403-1610-4CA1-A2CF-30C6D3A36EF2}" srcOrd="0" destOrd="0" presId="urn:microsoft.com/office/officeart/2005/8/layout/lProcess2"/>
    <dgm:cxn modelId="{56DF2049-DCBF-4167-8C6A-1F03341A1AAB}" type="presParOf" srcId="{66ED4403-1610-4CA1-A2CF-30C6D3A36EF2}" destId="{144815BC-6153-4BCE-9D97-3989D3AF62E9}" srcOrd="0" destOrd="0" presId="urn:microsoft.com/office/officeart/2005/8/layout/lProcess2"/>
    <dgm:cxn modelId="{D27E58A6-6841-4426-9C56-4C5411E474C7}" type="presParOf" srcId="{66ED4403-1610-4CA1-A2CF-30C6D3A36EF2}" destId="{4AE62D2D-15CB-4AA1-89E5-F1A3862F46C9}" srcOrd="1" destOrd="0" presId="urn:microsoft.com/office/officeart/2005/8/layout/lProcess2"/>
    <dgm:cxn modelId="{B4A8A549-41A0-468E-A3F5-BE69E768CEBC}" type="presParOf" srcId="{66ED4403-1610-4CA1-A2CF-30C6D3A36EF2}" destId="{C76AA57A-DE85-4EAF-AE03-0A2858173218}" srcOrd="2" destOrd="0" presId="urn:microsoft.com/office/officeart/2005/8/layout/lProcess2"/>
    <dgm:cxn modelId="{E620621D-867E-4E5B-9D30-CD1A4894E23D}" type="presParOf" srcId="{66ED4403-1610-4CA1-A2CF-30C6D3A36EF2}" destId="{3474488F-9E96-4197-A96D-A56A3F7E3DEB}" srcOrd="3" destOrd="0" presId="urn:microsoft.com/office/officeart/2005/8/layout/lProcess2"/>
    <dgm:cxn modelId="{918CC883-A0B3-45E0-BD81-1112103FA210}" type="presParOf" srcId="{66ED4403-1610-4CA1-A2CF-30C6D3A36EF2}" destId="{F29596F1-E663-4DC1-8E98-311F3598A16C}" srcOrd="4" destOrd="0" presId="urn:microsoft.com/office/officeart/2005/8/layout/lProcess2"/>
    <dgm:cxn modelId="{88863020-711C-482A-9775-F9A34F282DCD}" type="presParOf" srcId="{8250A9C5-4114-4B80-BC5A-FB1EB4166934}" destId="{122FB5E5-8FAE-4D2A-9B32-4597AEDFA322}" srcOrd="5" destOrd="0" presId="urn:microsoft.com/office/officeart/2005/8/layout/lProcess2"/>
    <dgm:cxn modelId="{819DB558-8B12-4750-ADCC-8C273F8309FD}" type="presParOf" srcId="{8250A9C5-4114-4B80-BC5A-FB1EB4166934}" destId="{2D3F5295-A68A-4E08-9219-E0383DA2B1AD}" srcOrd="6" destOrd="0" presId="urn:microsoft.com/office/officeart/2005/8/layout/lProcess2"/>
    <dgm:cxn modelId="{07561601-C4F2-47A5-8414-EF5B6A3295A5}" type="presParOf" srcId="{2D3F5295-A68A-4E08-9219-E0383DA2B1AD}" destId="{90FDD9B1-E03F-455D-8704-2CC0329B9E03}" srcOrd="0" destOrd="0" presId="urn:microsoft.com/office/officeart/2005/8/layout/lProcess2"/>
    <dgm:cxn modelId="{4A1A15F7-78BD-4924-A418-D159A6F4C40D}" type="presParOf" srcId="{2D3F5295-A68A-4E08-9219-E0383DA2B1AD}" destId="{A2DF7C8E-2615-4454-80D5-211D343B931D}" srcOrd="1" destOrd="0" presId="urn:microsoft.com/office/officeart/2005/8/layout/lProcess2"/>
    <dgm:cxn modelId="{B4EE0CBE-6724-44E7-AF45-3903F58F9A25}" type="presParOf" srcId="{2D3F5295-A68A-4E08-9219-E0383DA2B1AD}" destId="{49208C38-1355-4FE9-8BB5-3A3E6C838CFB}" srcOrd="2" destOrd="0" presId="urn:microsoft.com/office/officeart/2005/8/layout/lProcess2"/>
    <dgm:cxn modelId="{4D441D9C-0F23-4B32-B5B4-E8599AA30956}" type="presParOf" srcId="{49208C38-1355-4FE9-8BB5-3A3E6C838CFB}" destId="{B133D9FB-07F2-4946-A96E-4B3FD858DFB4}" srcOrd="0" destOrd="0" presId="urn:microsoft.com/office/officeart/2005/8/layout/lProcess2"/>
    <dgm:cxn modelId="{A93D3A40-39FA-4499-8F08-A49224366A34}" type="presParOf" srcId="{B133D9FB-07F2-4946-A96E-4B3FD858DFB4}" destId="{4E7C6B63-85CB-4033-A8AE-A7855345E136}" srcOrd="0" destOrd="0" presId="urn:microsoft.com/office/officeart/2005/8/layout/lProcess2"/>
    <dgm:cxn modelId="{CD86D8E7-355E-4177-8009-36162D93159D}" type="presParOf" srcId="{B133D9FB-07F2-4946-A96E-4B3FD858DFB4}" destId="{94F5B6D5-90F1-401B-A4CE-5BF5721D6A86}" srcOrd="1" destOrd="0" presId="urn:microsoft.com/office/officeart/2005/8/layout/lProcess2"/>
    <dgm:cxn modelId="{35056450-28E3-4417-8CDB-8FCC442E1F87}" type="presParOf" srcId="{B133D9FB-07F2-4946-A96E-4B3FD858DFB4}" destId="{94FF9059-E7A0-4656-8239-61596893F146}" srcOrd="2" destOrd="0" presId="urn:microsoft.com/office/officeart/2005/8/layout/lProcess2"/>
    <dgm:cxn modelId="{2C7D8D73-CF40-4C41-BCA0-3C7AD8901489}" type="presParOf" srcId="{B133D9FB-07F2-4946-A96E-4B3FD858DFB4}" destId="{E45DACE2-2FB8-4223-90D2-60794BE5C600}" srcOrd="3" destOrd="0" presId="urn:microsoft.com/office/officeart/2005/8/layout/lProcess2"/>
    <dgm:cxn modelId="{92D9D808-3453-40E0-B17D-FE19051547DC}" type="presParOf" srcId="{B133D9FB-07F2-4946-A96E-4B3FD858DFB4}" destId="{C5BBDF53-207A-4410-9A7E-B26CF25EAFD1}" srcOrd="4" destOrd="0" presId="urn:microsoft.com/office/officeart/2005/8/layout/lProcess2"/>
    <dgm:cxn modelId="{96209D67-D1FD-461F-8BDA-97B9AC99421F}" type="presParOf" srcId="{B133D9FB-07F2-4946-A96E-4B3FD858DFB4}" destId="{8B7A8616-F005-409A-86CA-1F48110B46A9}" srcOrd="5" destOrd="0" presId="urn:microsoft.com/office/officeart/2005/8/layout/lProcess2"/>
    <dgm:cxn modelId="{9BDF6C9F-357A-4687-8E47-9201D6D7D776}" type="presParOf" srcId="{B133D9FB-07F2-4946-A96E-4B3FD858DFB4}" destId="{D87C0F9D-EE66-454D-959E-42AEE5D6862F}" srcOrd="6" destOrd="0" presId="urn:microsoft.com/office/officeart/2005/8/layout/lProcess2"/>
    <dgm:cxn modelId="{57E80F18-331A-413D-965F-EB20E0C97D29}" type="presParOf" srcId="{B133D9FB-07F2-4946-A96E-4B3FD858DFB4}" destId="{E576DF32-64E5-4DAF-8580-2ABE479B7D88}" srcOrd="7" destOrd="0" presId="urn:microsoft.com/office/officeart/2005/8/layout/lProcess2"/>
    <dgm:cxn modelId="{21F57A61-E606-423F-8C3E-1E6FA0211DD8}" type="presParOf" srcId="{B133D9FB-07F2-4946-A96E-4B3FD858DFB4}" destId="{94CDA04B-A3A0-4D78-B5B8-7363A245C8CF}" srcOrd="8" destOrd="0" presId="urn:microsoft.com/office/officeart/2005/8/layout/lProcess2"/>
    <dgm:cxn modelId="{3ECA9CFE-F8AE-4D54-B51E-F47474615ED6}" type="presParOf" srcId="{8250A9C5-4114-4B80-BC5A-FB1EB4166934}" destId="{EB84575A-DB6D-457A-89F0-92454141178F}" srcOrd="7" destOrd="0" presId="urn:microsoft.com/office/officeart/2005/8/layout/lProcess2"/>
    <dgm:cxn modelId="{050B4A50-0342-4AB8-B108-02A546F45276}" type="presParOf" srcId="{8250A9C5-4114-4B80-BC5A-FB1EB4166934}" destId="{E18E3FB5-71AB-4762-ADB9-643B2B928EEA}" srcOrd="8" destOrd="0" presId="urn:microsoft.com/office/officeart/2005/8/layout/lProcess2"/>
    <dgm:cxn modelId="{DF633BE2-3153-4AAF-A8B0-1CB8E514AB67}" type="presParOf" srcId="{E18E3FB5-71AB-4762-ADB9-643B2B928EEA}" destId="{F514A514-E536-4A8B-AF2A-408FF033295D}" srcOrd="0" destOrd="0" presId="urn:microsoft.com/office/officeart/2005/8/layout/lProcess2"/>
    <dgm:cxn modelId="{072C852B-C2FC-46C5-A7C2-5C7CFA2EFCEF}" type="presParOf" srcId="{E18E3FB5-71AB-4762-ADB9-643B2B928EEA}" destId="{C863321E-62F2-4EE0-9F8C-6066F623FF8B}" srcOrd="1" destOrd="0" presId="urn:microsoft.com/office/officeart/2005/8/layout/lProcess2"/>
    <dgm:cxn modelId="{54E4E12A-49A3-4FEB-94C7-E4C39C63982E}" type="presParOf" srcId="{E18E3FB5-71AB-4762-ADB9-643B2B928EEA}" destId="{9336CADE-1637-48EA-A9C2-C0C53AE63B7A}" srcOrd="2" destOrd="0" presId="urn:microsoft.com/office/officeart/2005/8/layout/lProcess2"/>
    <dgm:cxn modelId="{706D3D6A-C693-46D2-8AC6-715FB758FA4B}" type="presParOf" srcId="{9336CADE-1637-48EA-A9C2-C0C53AE63B7A}" destId="{612548C9-CEF9-4C7E-A017-0675D67C6204}" srcOrd="0" destOrd="0" presId="urn:microsoft.com/office/officeart/2005/8/layout/lProcess2"/>
    <dgm:cxn modelId="{4F51A30D-43A0-4F90-8C5C-23CC72C6D5B6}" type="presParOf" srcId="{612548C9-CEF9-4C7E-A017-0675D67C6204}" destId="{129BD817-FA6C-47DB-831B-14CD138D28DB}" srcOrd="0" destOrd="0" presId="urn:microsoft.com/office/officeart/2005/8/layout/lProcess2"/>
    <dgm:cxn modelId="{AE552289-1FA1-40CC-A7AE-1BE0213328EE}" type="presParOf" srcId="{612548C9-CEF9-4C7E-A017-0675D67C6204}" destId="{D020BCB4-EDD2-4AD2-8108-BEDC0906B0E1}" srcOrd="1" destOrd="0" presId="urn:microsoft.com/office/officeart/2005/8/layout/lProcess2"/>
    <dgm:cxn modelId="{67CD5AA9-AE0A-4424-9033-A33261188D34}" type="presParOf" srcId="{612548C9-CEF9-4C7E-A017-0675D67C6204}" destId="{A5D12A3E-0208-47B9-926F-0D25FF94A1EB}" srcOrd="2" destOrd="0" presId="urn:microsoft.com/office/officeart/2005/8/layout/lProcess2"/>
    <dgm:cxn modelId="{18A50445-2C2C-426D-BE4C-4393F13FC1EE}" type="presParOf" srcId="{612548C9-CEF9-4C7E-A017-0675D67C6204}" destId="{7AD47F1A-47F2-4FE5-ABF2-4E3685C7353F}" srcOrd="3" destOrd="0" presId="urn:microsoft.com/office/officeart/2005/8/layout/lProcess2"/>
    <dgm:cxn modelId="{263E1F8B-2177-447A-A841-CE42197F76B0}" type="presParOf" srcId="{612548C9-CEF9-4C7E-A017-0675D67C6204}" destId="{30895B4E-0C21-4D49-A93A-C588A8165644}" srcOrd="4" destOrd="0" presId="urn:microsoft.com/office/officeart/2005/8/layout/lProcess2"/>
    <dgm:cxn modelId="{D9C78DB0-A15B-4D70-8144-E80549E1795C}" type="presParOf" srcId="{612548C9-CEF9-4C7E-A017-0675D67C6204}" destId="{F86A1AD3-7404-4192-B958-28C3A8CF30B5}" srcOrd="5" destOrd="0" presId="urn:microsoft.com/office/officeart/2005/8/layout/lProcess2"/>
    <dgm:cxn modelId="{353384BD-0B34-4D27-8775-2BD1F96608F6}" type="presParOf" srcId="{612548C9-CEF9-4C7E-A017-0675D67C6204}" destId="{085F970B-AC38-4537-8704-CD5C935080EE}" srcOrd="6" destOrd="0" presId="urn:microsoft.com/office/officeart/2005/8/layout/lProcess2"/>
    <dgm:cxn modelId="{4A69E1BB-24BC-4895-82EF-249BCBE62630}" type="presParOf" srcId="{8250A9C5-4114-4B80-BC5A-FB1EB4166934}" destId="{0194E074-88CF-4740-A013-40BBDF62E840}" srcOrd="9" destOrd="0" presId="urn:microsoft.com/office/officeart/2005/8/layout/lProcess2"/>
    <dgm:cxn modelId="{BDFA262A-3AB1-48FA-93BA-44697C7A8C18}" type="presParOf" srcId="{8250A9C5-4114-4B80-BC5A-FB1EB4166934}" destId="{52590CFA-FF53-42F5-A54B-1EA778E56E43}" srcOrd="10" destOrd="0" presId="urn:microsoft.com/office/officeart/2005/8/layout/lProcess2"/>
    <dgm:cxn modelId="{07DAF612-DF48-46FB-BDA1-A88F72429C34}" type="presParOf" srcId="{52590CFA-FF53-42F5-A54B-1EA778E56E43}" destId="{1AF39A15-1A5F-4C6E-80CE-23441D6718B0}" srcOrd="0" destOrd="0" presId="urn:microsoft.com/office/officeart/2005/8/layout/lProcess2"/>
    <dgm:cxn modelId="{323143DF-7442-45AB-A0C8-712DFC8A4AA1}" type="presParOf" srcId="{52590CFA-FF53-42F5-A54B-1EA778E56E43}" destId="{DA9509E0-DCB2-40D7-9498-B8F0B9DDB7F5}" srcOrd="1" destOrd="0" presId="urn:microsoft.com/office/officeart/2005/8/layout/lProcess2"/>
    <dgm:cxn modelId="{A25EB953-9B04-420E-8839-A459268B1DE0}" type="presParOf" srcId="{52590CFA-FF53-42F5-A54B-1EA778E56E43}" destId="{21A6BC14-E81B-4845-990E-1673D0B5CA27}" srcOrd="2" destOrd="0" presId="urn:microsoft.com/office/officeart/2005/8/layout/lProcess2"/>
    <dgm:cxn modelId="{8959BDB7-4785-4D1D-BF5E-FEBA6F1A105B}" type="presParOf" srcId="{21A6BC14-E81B-4845-990E-1673D0B5CA27}" destId="{98831B3E-B57C-44B6-83B6-0C17CC79CF5F}" srcOrd="0" destOrd="0" presId="urn:microsoft.com/office/officeart/2005/8/layout/lProcess2"/>
    <dgm:cxn modelId="{7DD7AE36-386C-4391-AC44-4B5D658EF1CA}" type="presParOf" srcId="{98831B3E-B57C-44B6-83B6-0C17CC79CF5F}" destId="{8B3B71BC-303E-4CE7-99F4-5A45CD33211E}" srcOrd="0" destOrd="0" presId="urn:microsoft.com/office/officeart/2005/8/layout/lProcess2"/>
    <dgm:cxn modelId="{F8D6C466-3ED5-4DD0-9E77-B374E4024516}" type="presParOf" srcId="{98831B3E-B57C-44B6-83B6-0C17CC79CF5F}" destId="{2BCB2A8D-EC0F-47D8-A633-63826CC29F01}" srcOrd="1" destOrd="0" presId="urn:microsoft.com/office/officeart/2005/8/layout/lProcess2"/>
    <dgm:cxn modelId="{97E5F31E-F237-44A3-A417-AF0D4751B7B4}" type="presParOf" srcId="{98831B3E-B57C-44B6-83B6-0C17CC79CF5F}" destId="{73C4DBCB-6A0A-4B0C-BF3B-0516654EC52A}" srcOrd="2" destOrd="0" presId="urn:microsoft.com/office/officeart/2005/8/layout/lProcess2"/>
    <dgm:cxn modelId="{A99D687D-0CE9-4442-BFFF-2D1F9F217FC6}" type="presParOf" srcId="{98831B3E-B57C-44B6-83B6-0C17CC79CF5F}" destId="{1D6E2EB2-E68F-4417-B9D1-3D7322F07C1F}" srcOrd="3" destOrd="0" presId="urn:microsoft.com/office/officeart/2005/8/layout/lProcess2"/>
    <dgm:cxn modelId="{4B02AAA8-B5A7-4C24-BE60-23F7471AC280}" type="presParOf" srcId="{98831B3E-B57C-44B6-83B6-0C17CC79CF5F}" destId="{16CA7059-777F-4D9D-89CE-2D99B723377B}" srcOrd="4" destOrd="0" presId="urn:microsoft.com/office/officeart/2005/8/layout/lProcess2"/>
    <dgm:cxn modelId="{F4D9C003-685A-4CE3-8383-74B603FDF896}" type="presParOf" srcId="{98831B3E-B57C-44B6-83B6-0C17CC79CF5F}" destId="{662E55C0-96FB-45BA-9C94-E03A59CE9000}" srcOrd="5" destOrd="0" presId="urn:microsoft.com/office/officeart/2005/8/layout/lProcess2"/>
    <dgm:cxn modelId="{5D8261D6-4208-434F-AF77-E0FA2F332974}" type="presParOf" srcId="{98831B3E-B57C-44B6-83B6-0C17CC79CF5F}" destId="{A866B9E4-6FB8-4258-8C6D-D093E2DE4EE2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FE34EC-2EB7-41D5-B0EB-A66FB72BE1F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9E88DD6-35A0-4DDD-A9FB-225AB828F1B9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en-US" sz="2800" dirty="0" smtClean="0">
              <a:latin typeface="+mn-lt"/>
            </a:rPr>
            <a:t>Workforce (</a:t>
          </a:r>
          <a:r>
            <a:rPr lang="en-US" sz="2800" dirty="0" err="1" smtClean="0">
              <a:latin typeface="+mn-lt"/>
            </a:rPr>
            <a:t>inc.</a:t>
          </a:r>
          <a:r>
            <a:rPr lang="en-US" sz="2800" dirty="0" smtClean="0">
              <a:latin typeface="+mn-lt"/>
            </a:rPr>
            <a:t> Training Hub)</a:t>
          </a:r>
        </a:p>
      </dgm:t>
    </dgm:pt>
    <dgm:pt modelId="{F06FDAB3-7F78-4184-8FA0-EA0187348EC7}" type="parTrans" cxnId="{F9522DCB-2260-4E67-A7F5-02DC4244C908}">
      <dgm:prSet/>
      <dgm:spPr/>
      <dgm:t>
        <a:bodyPr/>
        <a:lstStyle/>
        <a:p>
          <a:pPr algn="ctr"/>
          <a:endParaRPr lang="en-US"/>
        </a:p>
      </dgm:t>
    </dgm:pt>
    <dgm:pt modelId="{B4C19FA8-0D99-4CA1-8B25-5E6EF867FF7A}" type="sibTrans" cxnId="{F9522DCB-2260-4E67-A7F5-02DC4244C908}">
      <dgm:prSet/>
      <dgm:spPr/>
      <dgm:t>
        <a:bodyPr/>
        <a:lstStyle/>
        <a:p>
          <a:pPr algn="ctr"/>
          <a:endParaRPr lang="en-US"/>
        </a:p>
      </dgm:t>
    </dgm:pt>
    <dgm:pt modelId="{6683784C-4FD7-4CCC-B4F8-CD0D2E9DB1C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en-US" sz="2800" dirty="0" smtClean="0">
              <a:latin typeface="+mn-lt"/>
            </a:rPr>
            <a:t>Estates</a:t>
          </a:r>
          <a:endParaRPr lang="en-US" sz="2800" dirty="0">
            <a:latin typeface="+mn-lt"/>
          </a:endParaRPr>
        </a:p>
      </dgm:t>
    </dgm:pt>
    <dgm:pt modelId="{8654C6CE-B029-4DC9-A7BA-D31F1FF6EFA4}" type="parTrans" cxnId="{BB010A4A-A0B9-4C2E-ACB9-2241EF02F04D}">
      <dgm:prSet/>
      <dgm:spPr/>
      <dgm:t>
        <a:bodyPr/>
        <a:lstStyle/>
        <a:p>
          <a:pPr algn="ctr"/>
          <a:endParaRPr lang="en-US"/>
        </a:p>
      </dgm:t>
    </dgm:pt>
    <dgm:pt modelId="{A7075E03-8222-49D7-BE04-E6BDCBD607B1}" type="sibTrans" cxnId="{BB010A4A-A0B9-4C2E-ACB9-2241EF02F04D}">
      <dgm:prSet/>
      <dgm:spPr/>
      <dgm:t>
        <a:bodyPr/>
        <a:lstStyle/>
        <a:p>
          <a:pPr algn="ctr"/>
          <a:endParaRPr lang="en-US"/>
        </a:p>
      </dgm:t>
    </dgm:pt>
    <dgm:pt modelId="{ED93E318-5972-48AE-8D24-5FA2D0EAC6FF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en-US" sz="2800" dirty="0" smtClean="0">
              <a:latin typeface="+mn-lt"/>
            </a:rPr>
            <a:t>Digital</a:t>
          </a:r>
          <a:endParaRPr lang="en-US" sz="2800" dirty="0">
            <a:latin typeface="+mn-lt"/>
          </a:endParaRPr>
        </a:p>
      </dgm:t>
    </dgm:pt>
    <dgm:pt modelId="{05910458-6268-4BD5-875D-687C51C70CFD}" type="parTrans" cxnId="{C49A6A14-D5F8-42E5-BA98-DB93E2286FB1}">
      <dgm:prSet/>
      <dgm:spPr/>
      <dgm:t>
        <a:bodyPr/>
        <a:lstStyle/>
        <a:p>
          <a:pPr algn="ctr"/>
          <a:endParaRPr lang="en-US"/>
        </a:p>
      </dgm:t>
    </dgm:pt>
    <dgm:pt modelId="{DE557D64-CEF6-485A-9B6E-B6D43FAAD5DA}" type="sibTrans" cxnId="{C49A6A14-D5F8-42E5-BA98-DB93E2286FB1}">
      <dgm:prSet/>
      <dgm:spPr/>
      <dgm:t>
        <a:bodyPr/>
        <a:lstStyle/>
        <a:p>
          <a:pPr algn="ctr"/>
          <a:endParaRPr lang="en-US"/>
        </a:p>
      </dgm:t>
    </dgm:pt>
    <dgm:pt modelId="{D9ECF061-14D3-4E0B-BB69-973FB7247CCB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en-US" sz="2800" dirty="0" err="1" smtClean="0">
              <a:latin typeface="+mn-lt"/>
            </a:rPr>
            <a:t>Comms</a:t>
          </a:r>
          <a:r>
            <a:rPr lang="en-US" sz="2800" dirty="0" smtClean="0">
              <a:latin typeface="+mn-lt"/>
            </a:rPr>
            <a:t> and Engagement</a:t>
          </a:r>
          <a:endParaRPr lang="en-US" sz="2800" dirty="0">
            <a:latin typeface="+mn-lt"/>
          </a:endParaRPr>
        </a:p>
      </dgm:t>
    </dgm:pt>
    <dgm:pt modelId="{93C0A05D-8EB0-4BE6-8B1B-DEF7038764C9}" type="parTrans" cxnId="{D039B36B-89F7-45C9-B52A-8E0A36645F5B}">
      <dgm:prSet/>
      <dgm:spPr/>
      <dgm:t>
        <a:bodyPr/>
        <a:lstStyle/>
        <a:p>
          <a:pPr algn="ctr"/>
          <a:endParaRPr lang="en-US"/>
        </a:p>
      </dgm:t>
    </dgm:pt>
    <dgm:pt modelId="{30D29C30-4ABD-4280-AD34-AAFC3AA9C1CC}" type="sibTrans" cxnId="{D039B36B-89F7-45C9-B52A-8E0A36645F5B}">
      <dgm:prSet/>
      <dgm:spPr/>
      <dgm:t>
        <a:bodyPr/>
        <a:lstStyle/>
        <a:p>
          <a:pPr algn="ctr"/>
          <a:endParaRPr lang="en-US"/>
        </a:p>
      </dgm:t>
    </dgm:pt>
    <dgm:pt modelId="{73D36A40-DAAA-4DFD-9441-8A6471B0465E}" type="pres">
      <dgm:prSet presAssocID="{32FE34EC-2EB7-41D5-B0EB-A66FB72BE1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3D3053-D72A-4291-BA1C-F7808D2674FA}" type="pres">
      <dgm:prSet presAssocID="{19E88DD6-35A0-4DDD-A9FB-225AB828F1B9}" presName="parentText" presStyleLbl="node1" presStyleIdx="0" presStyleCnt="4" custLinFactNeighborX="10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C2C1D-74BC-4FA7-BE2E-16C484DF32C8}" type="pres">
      <dgm:prSet presAssocID="{B4C19FA8-0D99-4CA1-8B25-5E6EF867FF7A}" presName="spacer" presStyleCnt="0"/>
      <dgm:spPr/>
      <dgm:t>
        <a:bodyPr/>
        <a:lstStyle/>
        <a:p>
          <a:endParaRPr lang="en-US"/>
        </a:p>
      </dgm:t>
    </dgm:pt>
    <dgm:pt modelId="{5FD1A19C-F91E-40BF-AC48-2448FC1D87D7}" type="pres">
      <dgm:prSet presAssocID="{6683784C-4FD7-4CCC-B4F8-CD0D2E9DB1C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AD0A5-D8ED-4688-9160-AB5059DE4DCA}" type="pres">
      <dgm:prSet presAssocID="{A7075E03-8222-49D7-BE04-E6BDCBD607B1}" presName="spacer" presStyleCnt="0"/>
      <dgm:spPr/>
      <dgm:t>
        <a:bodyPr/>
        <a:lstStyle/>
        <a:p>
          <a:endParaRPr lang="en-US"/>
        </a:p>
      </dgm:t>
    </dgm:pt>
    <dgm:pt modelId="{411499AC-D08E-4BF8-8B72-09681D129C98}" type="pres">
      <dgm:prSet presAssocID="{ED93E318-5972-48AE-8D24-5FA2D0EAC6F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0EBD1-1E2B-48E2-8F53-159AF300C139}" type="pres">
      <dgm:prSet presAssocID="{DE557D64-CEF6-485A-9B6E-B6D43FAAD5DA}" presName="spacer" presStyleCnt="0"/>
      <dgm:spPr/>
      <dgm:t>
        <a:bodyPr/>
        <a:lstStyle/>
        <a:p>
          <a:endParaRPr lang="en-US"/>
        </a:p>
      </dgm:t>
    </dgm:pt>
    <dgm:pt modelId="{EA71A1B3-61BA-4558-B4C4-6FDB9F9B8482}" type="pres">
      <dgm:prSet presAssocID="{D9ECF061-14D3-4E0B-BB69-973FB7247CC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BE35F8-B088-4311-AD8B-07DD47573810}" type="presOf" srcId="{D9ECF061-14D3-4E0B-BB69-973FB7247CCB}" destId="{EA71A1B3-61BA-4558-B4C4-6FDB9F9B8482}" srcOrd="0" destOrd="0" presId="urn:microsoft.com/office/officeart/2005/8/layout/vList2"/>
    <dgm:cxn modelId="{60F0F02E-C50C-4D04-B046-14E14D973A69}" type="presOf" srcId="{32FE34EC-2EB7-41D5-B0EB-A66FB72BE1FF}" destId="{73D36A40-DAAA-4DFD-9441-8A6471B0465E}" srcOrd="0" destOrd="0" presId="urn:microsoft.com/office/officeart/2005/8/layout/vList2"/>
    <dgm:cxn modelId="{C49A6A14-D5F8-42E5-BA98-DB93E2286FB1}" srcId="{32FE34EC-2EB7-41D5-B0EB-A66FB72BE1FF}" destId="{ED93E318-5972-48AE-8D24-5FA2D0EAC6FF}" srcOrd="2" destOrd="0" parTransId="{05910458-6268-4BD5-875D-687C51C70CFD}" sibTransId="{DE557D64-CEF6-485A-9B6E-B6D43FAAD5DA}"/>
    <dgm:cxn modelId="{BB010A4A-A0B9-4C2E-ACB9-2241EF02F04D}" srcId="{32FE34EC-2EB7-41D5-B0EB-A66FB72BE1FF}" destId="{6683784C-4FD7-4CCC-B4F8-CD0D2E9DB1CD}" srcOrd="1" destOrd="0" parTransId="{8654C6CE-B029-4DC9-A7BA-D31F1FF6EFA4}" sibTransId="{A7075E03-8222-49D7-BE04-E6BDCBD607B1}"/>
    <dgm:cxn modelId="{AE57799C-97DD-4042-B00E-949519AA4EE6}" type="presOf" srcId="{6683784C-4FD7-4CCC-B4F8-CD0D2E9DB1CD}" destId="{5FD1A19C-F91E-40BF-AC48-2448FC1D87D7}" srcOrd="0" destOrd="0" presId="urn:microsoft.com/office/officeart/2005/8/layout/vList2"/>
    <dgm:cxn modelId="{D039B36B-89F7-45C9-B52A-8E0A36645F5B}" srcId="{32FE34EC-2EB7-41D5-B0EB-A66FB72BE1FF}" destId="{D9ECF061-14D3-4E0B-BB69-973FB7247CCB}" srcOrd="3" destOrd="0" parTransId="{93C0A05D-8EB0-4BE6-8B1B-DEF7038764C9}" sibTransId="{30D29C30-4ABD-4280-AD34-AAFC3AA9C1CC}"/>
    <dgm:cxn modelId="{A97374D6-F1D6-414C-A241-CCE040D41248}" type="presOf" srcId="{19E88DD6-35A0-4DDD-A9FB-225AB828F1B9}" destId="{AA3D3053-D72A-4291-BA1C-F7808D2674FA}" srcOrd="0" destOrd="0" presId="urn:microsoft.com/office/officeart/2005/8/layout/vList2"/>
    <dgm:cxn modelId="{D3661D7F-5186-4D22-A08C-A4DF49A939D7}" type="presOf" srcId="{ED93E318-5972-48AE-8D24-5FA2D0EAC6FF}" destId="{411499AC-D08E-4BF8-8B72-09681D129C98}" srcOrd="0" destOrd="0" presId="urn:microsoft.com/office/officeart/2005/8/layout/vList2"/>
    <dgm:cxn modelId="{F9522DCB-2260-4E67-A7F5-02DC4244C908}" srcId="{32FE34EC-2EB7-41D5-B0EB-A66FB72BE1FF}" destId="{19E88DD6-35A0-4DDD-A9FB-225AB828F1B9}" srcOrd="0" destOrd="0" parTransId="{F06FDAB3-7F78-4184-8FA0-EA0187348EC7}" sibTransId="{B4C19FA8-0D99-4CA1-8B25-5E6EF867FF7A}"/>
    <dgm:cxn modelId="{75DF5DE2-3C1A-47AC-97FB-735BF144F7FC}" type="presParOf" srcId="{73D36A40-DAAA-4DFD-9441-8A6471B0465E}" destId="{AA3D3053-D72A-4291-BA1C-F7808D2674FA}" srcOrd="0" destOrd="0" presId="urn:microsoft.com/office/officeart/2005/8/layout/vList2"/>
    <dgm:cxn modelId="{3657CA60-73E9-43AD-8070-408E8CFF0D9B}" type="presParOf" srcId="{73D36A40-DAAA-4DFD-9441-8A6471B0465E}" destId="{F47C2C1D-74BC-4FA7-BE2E-16C484DF32C8}" srcOrd="1" destOrd="0" presId="urn:microsoft.com/office/officeart/2005/8/layout/vList2"/>
    <dgm:cxn modelId="{6AA5C861-5674-4936-A35E-E1FBB9124D54}" type="presParOf" srcId="{73D36A40-DAAA-4DFD-9441-8A6471B0465E}" destId="{5FD1A19C-F91E-40BF-AC48-2448FC1D87D7}" srcOrd="2" destOrd="0" presId="urn:microsoft.com/office/officeart/2005/8/layout/vList2"/>
    <dgm:cxn modelId="{2334BD31-C59A-475D-8E2B-9E5F844F8926}" type="presParOf" srcId="{73D36A40-DAAA-4DFD-9441-8A6471B0465E}" destId="{FF5AD0A5-D8ED-4688-9160-AB5059DE4DCA}" srcOrd="3" destOrd="0" presId="urn:microsoft.com/office/officeart/2005/8/layout/vList2"/>
    <dgm:cxn modelId="{EB4882B4-9ACB-4AA2-B6D2-CF8DA78E8D2A}" type="presParOf" srcId="{73D36A40-DAAA-4DFD-9441-8A6471B0465E}" destId="{411499AC-D08E-4BF8-8B72-09681D129C98}" srcOrd="4" destOrd="0" presId="urn:microsoft.com/office/officeart/2005/8/layout/vList2"/>
    <dgm:cxn modelId="{BA250810-2082-4EA6-B835-545A1A32C9C7}" type="presParOf" srcId="{73D36A40-DAAA-4DFD-9441-8A6471B0465E}" destId="{F1D0EBD1-1E2B-48E2-8F53-159AF300C139}" srcOrd="5" destOrd="0" presId="urn:microsoft.com/office/officeart/2005/8/layout/vList2"/>
    <dgm:cxn modelId="{E55BA824-C932-4F60-BBED-ABF72EF4681E}" type="presParOf" srcId="{73D36A40-DAAA-4DFD-9441-8A6471B0465E}" destId="{EA71A1B3-61BA-4558-B4C4-6FDB9F9B848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FE34EC-2EB7-41D5-B0EB-A66FB72BE1FF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E88DD6-35A0-4DDD-A9FB-225AB828F1B9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Older People </a:t>
          </a:r>
          <a:r>
            <a:rPr lang="en-US" sz="1400" b="1" dirty="0" smtClean="0"/>
            <a:t>&amp; </a:t>
          </a:r>
          <a:r>
            <a:rPr lang="en-US" sz="1400" b="1" dirty="0" smtClean="0"/>
            <a:t>Frailty</a:t>
          </a:r>
        </a:p>
      </dgm:t>
    </dgm:pt>
    <dgm:pt modelId="{F06FDAB3-7F78-4184-8FA0-EA0187348EC7}" type="parTrans" cxnId="{F9522DCB-2260-4E67-A7F5-02DC4244C908}">
      <dgm:prSet/>
      <dgm:spPr/>
      <dgm:t>
        <a:bodyPr/>
        <a:lstStyle/>
        <a:p>
          <a:endParaRPr lang="en-US" sz="1600"/>
        </a:p>
      </dgm:t>
    </dgm:pt>
    <dgm:pt modelId="{B4C19FA8-0D99-4CA1-8B25-5E6EF867FF7A}" type="sibTrans" cxnId="{F9522DCB-2260-4E67-A7F5-02DC4244C908}">
      <dgm:prSet/>
      <dgm:spPr/>
      <dgm:t>
        <a:bodyPr/>
        <a:lstStyle/>
        <a:p>
          <a:endParaRPr lang="en-US" sz="1600"/>
        </a:p>
      </dgm:t>
    </dgm:pt>
    <dgm:pt modelId="{FF7A5783-D54F-4E73-B158-6D111A1B4F0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Jane</a:t>
          </a:r>
        </a:p>
        <a:p>
          <a:r>
            <a:rPr lang="en-US" sz="1400" b="1" dirty="0" smtClean="0"/>
            <a:t>Vrinda</a:t>
          </a:r>
        </a:p>
        <a:p>
          <a:r>
            <a:rPr lang="en-US" sz="1400" b="1" dirty="0" smtClean="0"/>
            <a:t>VACANT 7</a:t>
          </a:r>
        </a:p>
        <a:p>
          <a:r>
            <a:rPr lang="en-US" sz="1400" b="1" dirty="0" smtClean="0"/>
            <a:t>Van</a:t>
          </a:r>
        </a:p>
      </dgm:t>
    </dgm:pt>
    <dgm:pt modelId="{38E19B71-898B-4484-8A67-A3C157E0398D}" type="parTrans" cxnId="{A80A2B8F-0A8B-4B47-B6F7-4B16A6CBE46C}">
      <dgm:prSet/>
      <dgm:spPr/>
      <dgm:t>
        <a:bodyPr/>
        <a:lstStyle/>
        <a:p>
          <a:endParaRPr lang="en-US" sz="1600"/>
        </a:p>
      </dgm:t>
    </dgm:pt>
    <dgm:pt modelId="{1F795AF7-C40D-410F-8A0E-296607C3014E}" type="sibTrans" cxnId="{A80A2B8F-0A8B-4B47-B6F7-4B16A6CBE46C}">
      <dgm:prSet/>
      <dgm:spPr/>
      <dgm:t>
        <a:bodyPr/>
        <a:lstStyle/>
        <a:p>
          <a:endParaRPr lang="en-US" sz="1600"/>
        </a:p>
      </dgm:t>
    </dgm:pt>
    <dgm:pt modelId="{6683784C-4FD7-4CCC-B4F8-CD0D2E9DB1C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Children </a:t>
          </a:r>
          <a:r>
            <a:rPr lang="en-US" sz="1400" b="1" dirty="0" smtClean="0"/>
            <a:t>&amp; </a:t>
          </a:r>
          <a:r>
            <a:rPr lang="en-US" sz="1400" b="1" dirty="0" smtClean="0"/>
            <a:t>Young People</a:t>
          </a:r>
          <a:endParaRPr lang="en-US" sz="1400" b="1" dirty="0"/>
        </a:p>
      </dgm:t>
    </dgm:pt>
    <dgm:pt modelId="{8654C6CE-B029-4DC9-A7BA-D31F1FF6EFA4}" type="parTrans" cxnId="{BB010A4A-A0B9-4C2E-ACB9-2241EF02F04D}">
      <dgm:prSet/>
      <dgm:spPr/>
      <dgm:t>
        <a:bodyPr/>
        <a:lstStyle/>
        <a:p>
          <a:endParaRPr lang="en-US" sz="1600"/>
        </a:p>
      </dgm:t>
    </dgm:pt>
    <dgm:pt modelId="{A7075E03-8222-49D7-BE04-E6BDCBD607B1}" type="sibTrans" cxnId="{BB010A4A-A0B9-4C2E-ACB9-2241EF02F04D}">
      <dgm:prSet/>
      <dgm:spPr/>
      <dgm:t>
        <a:bodyPr/>
        <a:lstStyle/>
        <a:p>
          <a:endParaRPr lang="en-US" sz="1600"/>
        </a:p>
      </dgm:t>
    </dgm:pt>
    <dgm:pt modelId="{D9ECF061-14D3-4E0B-BB69-973FB7247CCB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Population Health </a:t>
          </a:r>
          <a:endParaRPr lang="en-US" sz="1400" b="1" dirty="0" smtClean="0"/>
        </a:p>
        <a:p>
          <a:r>
            <a:rPr lang="en-US" sz="1400" b="1" dirty="0" smtClean="0"/>
            <a:t>(</a:t>
          </a:r>
          <a:r>
            <a:rPr lang="en-US" sz="1400" b="1" dirty="0" smtClean="0"/>
            <a:t>Adults)  Core20plus</a:t>
          </a:r>
          <a:endParaRPr lang="en-US" sz="1400" b="1" dirty="0"/>
        </a:p>
      </dgm:t>
    </dgm:pt>
    <dgm:pt modelId="{93C0A05D-8EB0-4BE6-8B1B-DEF7038764C9}" type="parTrans" cxnId="{D039B36B-89F7-45C9-B52A-8E0A36645F5B}">
      <dgm:prSet/>
      <dgm:spPr/>
      <dgm:t>
        <a:bodyPr/>
        <a:lstStyle/>
        <a:p>
          <a:endParaRPr lang="en-US" sz="1600"/>
        </a:p>
      </dgm:t>
    </dgm:pt>
    <dgm:pt modelId="{30D29C30-4ABD-4280-AD34-AAFC3AA9C1CC}" type="sibTrans" cxnId="{D039B36B-89F7-45C9-B52A-8E0A36645F5B}">
      <dgm:prSet/>
      <dgm:spPr/>
      <dgm:t>
        <a:bodyPr/>
        <a:lstStyle/>
        <a:p>
          <a:endParaRPr lang="en-US" sz="1600"/>
        </a:p>
      </dgm:t>
    </dgm:pt>
    <dgm:pt modelId="{A2132BAF-FB8F-4033-931A-91BBD11F15DB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Manisha</a:t>
          </a:r>
        </a:p>
        <a:p>
          <a:r>
            <a:rPr lang="en-US" sz="1400" b="1" dirty="0" smtClean="0"/>
            <a:t>Vrinda</a:t>
          </a:r>
        </a:p>
        <a:p>
          <a:r>
            <a:rPr lang="en-US" sz="1400" b="1" dirty="0" smtClean="0"/>
            <a:t>Danni</a:t>
          </a:r>
        </a:p>
        <a:p>
          <a:r>
            <a:rPr lang="en-US" sz="1400" b="1" dirty="0" smtClean="0"/>
            <a:t>Vasant</a:t>
          </a:r>
          <a:endParaRPr lang="en-US" sz="1400" b="1" dirty="0"/>
        </a:p>
      </dgm:t>
    </dgm:pt>
    <dgm:pt modelId="{9A877F8E-B788-4D42-A4D9-395BBD24B3CA}" type="parTrans" cxnId="{60F67AC9-FCFC-4F93-A830-00EA3298C981}">
      <dgm:prSet/>
      <dgm:spPr/>
      <dgm:t>
        <a:bodyPr/>
        <a:lstStyle/>
        <a:p>
          <a:endParaRPr lang="en-US" sz="1600"/>
        </a:p>
      </dgm:t>
    </dgm:pt>
    <dgm:pt modelId="{9BDB17A0-F5AD-40CB-9592-51EE9779115C}" type="sibTrans" cxnId="{60F67AC9-FCFC-4F93-A830-00EA3298C981}">
      <dgm:prSet/>
      <dgm:spPr/>
      <dgm:t>
        <a:bodyPr/>
        <a:lstStyle/>
        <a:p>
          <a:endParaRPr lang="en-US" sz="1600"/>
        </a:p>
      </dgm:t>
    </dgm:pt>
    <dgm:pt modelId="{807AE0E8-E66A-4D0F-A4F9-7FD861083D7E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Manisha</a:t>
          </a:r>
        </a:p>
        <a:p>
          <a:r>
            <a:rPr lang="en-US" sz="1400" b="1" dirty="0" smtClean="0"/>
            <a:t>Maryam</a:t>
          </a:r>
        </a:p>
        <a:p>
          <a:r>
            <a:rPr lang="en-US" sz="1400" b="1" dirty="0" smtClean="0"/>
            <a:t>Danni</a:t>
          </a:r>
        </a:p>
        <a:p>
          <a:r>
            <a:rPr lang="en-US" sz="1400" b="1" dirty="0" smtClean="0"/>
            <a:t>Van</a:t>
          </a:r>
        </a:p>
      </dgm:t>
    </dgm:pt>
    <dgm:pt modelId="{0A522825-E4F2-4165-B9CA-076B6557AFA5}" type="parTrans" cxnId="{8D8BBAF3-4169-42BF-B771-CD4F4B417437}">
      <dgm:prSet/>
      <dgm:spPr/>
      <dgm:t>
        <a:bodyPr/>
        <a:lstStyle/>
        <a:p>
          <a:endParaRPr lang="en-US" sz="1600"/>
        </a:p>
      </dgm:t>
    </dgm:pt>
    <dgm:pt modelId="{D590C0ED-A324-4303-A6CA-16D588AE44A5}" type="sibTrans" cxnId="{8D8BBAF3-4169-42BF-B771-CD4F4B417437}">
      <dgm:prSet/>
      <dgm:spPr/>
      <dgm:t>
        <a:bodyPr/>
        <a:lstStyle/>
        <a:p>
          <a:endParaRPr lang="en-US" sz="1600"/>
        </a:p>
      </dgm:t>
    </dgm:pt>
    <dgm:pt modelId="{2CC661F1-3260-4D54-88AE-C00B8FC2AFB6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Population Health </a:t>
          </a:r>
          <a:endParaRPr lang="en-US" sz="1400" b="1" dirty="0" smtClean="0"/>
        </a:p>
        <a:p>
          <a:r>
            <a:rPr lang="en-US" sz="1400" b="1" dirty="0" smtClean="0"/>
            <a:t>(Adults) - 5 </a:t>
          </a:r>
          <a:r>
            <a:rPr lang="en-US" sz="1400" b="1" dirty="0" smtClean="0"/>
            <a:t>(LTC)</a:t>
          </a:r>
          <a:endParaRPr lang="en-US" sz="1400" b="1" dirty="0"/>
        </a:p>
      </dgm:t>
    </dgm:pt>
    <dgm:pt modelId="{FAEBB951-E3BA-4EC4-98A5-8995A53A64A7}" type="sibTrans" cxnId="{2BABC7F2-8468-4BF4-9873-F13B47E7C559}">
      <dgm:prSet/>
      <dgm:spPr/>
      <dgm:t>
        <a:bodyPr/>
        <a:lstStyle/>
        <a:p>
          <a:endParaRPr lang="en-US"/>
        </a:p>
      </dgm:t>
    </dgm:pt>
    <dgm:pt modelId="{82BB7668-7AA4-45F2-AE82-AAC4E83278BA}" type="parTrans" cxnId="{2BABC7F2-8468-4BF4-9873-F13B47E7C559}">
      <dgm:prSet/>
      <dgm:spPr/>
      <dgm:t>
        <a:bodyPr/>
        <a:lstStyle/>
        <a:p>
          <a:endParaRPr lang="en-US"/>
        </a:p>
      </dgm:t>
    </dgm:pt>
    <dgm:pt modelId="{BA6C1AE2-01B5-4701-9B69-B8F0624B45FB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Jane</a:t>
          </a:r>
        </a:p>
        <a:p>
          <a:r>
            <a:rPr lang="en-US" sz="1400" b="1" dirty="0" smtClean="0"/>
            <a:t>Brendan</a:t>
          </a:r>
        </a:p>
        <a:p>
          <a:r>
            <a:rPr lang="en-US" sz="1400" b="1" dirty="0" smtClean="0"/>
            <a:t>Sophie</a:t>
          </a:r>
        </a:p>
        <a:p>
          <a:r>
            <a:rPr lang="en-US" sz="1400" b="1" dirty="0" smtClean="0"/>
            <a:t>Vasant</a:t>
          </a:r>
          <a:endParaRPr lang="en-US" sz="1400" b="1" dirty="0"/>
        </a:p>
      </dgm:t>
    </dgm:pt>
    <dgm:pt modelId="{4DAD221A-169E-426C-8A2B-BF280A17A86A}" type="sibTrans" cxnId="{5AB0634C-8A63-4CE8-83B9-2306BE8E3595}">
      <dgm:prSet/>
      <dgm:spPr/>
      <dgm:t>
        <a:bodyPr/>
        <a:lstStyle/>
        <a:p>
          <a:endParaRPr lang="en-US"/>
        </a:p>
      </dgm:t>
    </dgm:pt>
    <dgm:pt modelId="{84CB060C-C795-4303-8773-FA65760C0373}" type="parTrans" cxnId="{5AB0634C-8A63-4CE8-83B9-2306BE8E3595}">
      <dgm:prSet/>
      <dgm:spPr/>
      <dgm:t>
        <a:bodyPr/>
        <a:lstStyle/>
        <a:p>
          <a:endParaRPr lang="en-US"/>
        </a:p>
      </dgm:t>
    </dgm:pt>
    <dgm:pt modelId="{1E356D5B-08DA-44FF-8DBC-A59274D28885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Population Health</a:t>
          </a:r>
        </a:p>
        <a:p>
          <a:r>
            <a:rPr lang="en-US" sz="1400" b="1" dirty="0" err="1" smtClean="0"/>
            <a:t>Vaccs</a:t>
          </a:r>
          <a:r>
            <a:rPr lang="en-US" sz="1400" b="1" dirty="0" smtClean="0"/>
            <a:t> and </a:t>
          </a:r>
          <a:r>
            <a:rPr lang="en-US" sz="1400" b="1" dirty="0" err="1" smtClean="0"/>
            <a:t>Imms</a:t>
          </a:r>
          <a:endParaRPr lang="en-US" sz="1400" b="1" dirty="0"/>
        </a:p>
      </dgm:t>
    </dgm:pt>
    <dgm:pt modelId="{F839AA9F-24CB-4B3E-8DC0-1539FD481E31}" type="sibTrans" cxnId="{DFFC96A7-620F-4E3B-BA8D-4B06983E9DF4}">
      <dgm:prSet/>
      <dgm:spPr/>
      <dgm:t>
        <a:bodyPr/>
        <a:lstStyle/>
        <a:p>
          <a:endParaRPr lang="en-US"/>
        </a:p>
      </dgm:t>
    </dgm:pt>
    <dgm:pt modelId="{062B49D3-5471-445C-979C-9E7B755D4519}" type="parTrans" cxnId="{DFFC96A7-620F-4E3B-BA8D-4B06983E9DF4}">
      <dgm:prSet/>
      <dgm:spPr/>
      <dgm:t>
        <a:bodyPr/>
        <a:lstStyle/>
        <a:p>
          <a:endParaRPr lang="en-US"/>
        </a:p>
      </dgm:t>
    </dgm:pt>
    <dgm:pt modelId="{ECDF35DE-C998-4DDF-BDA7-2B35DA11E5B4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Jane</a:t>
          </a:r>
        </a:p>
        <a:p>
          <a:r>
            <a:rPr lang="en-US" sz="1400" b="1" dirty="0" smtClean="0"/>
            <a:t>Maryam</a:t>
          </a:r>
        </a:p>
        <a:p>
          <a:r>
            <a:rPr lang="en-US" sz="1400" b="1" dirty="0" smtClean="0"/>
            <a:t>Danni</a:t>
          </a:r>
        </a:p>
        <a:p>
          <a:r>
            <a:rPr lang="en-US" sz="1400" b="1" dirty="0" smtClean="0"/>
            <a:t>Van</a:t>
          </a:r>
        </a:p>
      </dgm:t>
    </dgm:pt>
    <dgm:pt modelId="{A2ACD91D-B933-44F2-9AA6-94C2CBB4E646}" type="sibTrans" cxnId="{8087F7A3-3820-4BC1-96F5-91BDD8C47CDF}">
      <dgm:prSet/>
      <dgm:spPr/>
      <dgm:t>
        <a:bodyPr/>
        <a:lstStyle/>
        <a:p>
          <a:endParaRPr lang="en-US"/>
        </a:p>
      </dgm:t>
    </dgm:pt>
    <dgm:pt modelId="{6B9B3C3D-88FB-4896-BC43-8CD7272B5562}" type="parTrans" cxnId="{8087F7A3-3820-4BC1-96F5-91BDD8C47CDF}">
      <dgm:prSet/>
      <dgm:spPr/>
      <dgm:t>
        <a:bodyPr/>
        <a:lstStyle/>
        <a:p>
          <a:endParaRPr lang="en-US"/>
        </a:p>
      </dgm:t>
    </dgm:pt>
    <dgm:pt modelId="{8250A9C5-4114-4B80-BC5A-FB1EB4166934}" type="pres">
      <dgm:prSet presAssocID="{32FE34EC-2EB7-41D5-B0EB-A66FB72BE1F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6C9EFE-BE3A-4805-B464-D0D8CDF7D5F4}" type="pres">
      <dgm:prSet presAssocID="{19E88DD6-35A0-4DDD-A9FB-225AB828F1B9}" presName="compNode" presStyleCnt="0"/>
      <dgm:spPr/>
      <dgm:t>
        <a:bodyPr/>
        <a:lstStyle/>
        <a:p>
          <a:endParaRPr lang="en-US"/>
        </a:p>
      </dgm:t>
    </dgm:pt>
    <dgm:pt modelId="{91C6F577-C176-470C-9ED0-802054B6E4E1}" type="pres">
      <dgm:prSet presAssocID="{19E88DD6-35A0-4DDD-A9FB-225AB828F1B9}" presName="aNode" presStyleLbl="bgShp" presStyleIdx="0" presStyleCnt="5"/>
      <dgm:spPr/>
      <dgm:t>
        <a:bodyPr/>
        <a:lstStyle/>
        <a:p>
          <a:endParaRPr lang="en-US"/>
        </a:p>
      </dgm:t>
    </dgm:pt>
    <dgm:pt modelId="{FC9C4612-BBA1-471D-9B84-3CA48701001C}" type="pres">
      <dgm:prSet presAssocID="{19E88DD6-35A0-4DDD-A9FB-225AB828F1B9}" presName="textNode" presStyleLbl="bgShp" presStyleIdx="0" presStyleCnt="5"/>
      <dgm:spPr/>
      <dgm:t>
        <a:bodyPr/>
        <a:lstStyle/>
        <a:p>
          <a:endParaRPr lang="en-US"/>
        </a:p>
      </dgm:t>
    </dgm:pt>
    <dgm:pt modelId="{AE7C8FF6-A656-476A-A08F-8708467F3176}" type="pres">
      <dgm:prSet presAssocID="{19E88DD6-35A0-4DDD-A9FB-225AB828F1B9}" presName="compChildNode" presStyleCnt="0"/>
      <dgm:spPr/>
      <dgm:t>
        <a:bodyPr/>
        <a:lstStyle/>
        <a:p>
          <a:endParaRPr lang="en-US"/>
        </a:p>
      </dgm:t>
    </dgm:pt>
    <dgm:pt modelId="{51E8A297-6120-4711-B3A2-D40D69F0DB30}" type="pres">
      <dgm:prSet presAssocID="{19E88DD6-35A0-4DDD-A9FB-225AB828F1B9}" presName="theInnerList" presStyleCnt="0"/>
      <dgm:spPr/>
      <dgm:t>
        <a:bodyPr/>
        <a:lstStyle/>
        <a:p>
          <a:endParaRPr lang="en-US"/>
        </a:p>
      </dgm:t>
    </dgm:pt>
    <dgm:pt modelId="{2F5CCDA2-FB88-48A0-AE21-BF8CFFF96361}" type="pres">
      <dgm:prSet presAssocID="{FF7A5783-D54F-4E73-B158-6D111A1B4F0D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7D622-1B02-4C07-BD59-955A77A66B84}" type="pres">
      <dgm:prSet presAssocID="{19E88DD6-35A0-4DDD-A9FB-225AB828F1B9}" presName="aSpace" presStyleCnt="0"/>
      <dgm:spPr/>
      <dgm:t>
        <a:bodyPr/>
        <a:lstStyle/>
        <a:p>
          <a:endParaRPr lang="en-US"/>
        </a:p>
      </dgm:t>
    </dgm:pt>
    <dgm:pt modelId="{AF221927-F843-4A32-839B-595DA91EDD7E}" type="pres">
      <dgm:prSet presAssocID="{6683784C-4FD7-4CCC-B4F8-CD0D2E9DB1CD}" presName="compNode" presStyleCnt="0"/>
      <dgm:spPr/>
      <dgm:t>
        <a:bodyPr/>
        <a:lstStyle/>
        <a:p>
          <a:endParaRPr lang="en-US"/>
        </a:p>
      </dgm:t>
    </dgm:pt>
    <dgm:pt modelId="{80608D8B-5A69-4D93-B15D-FB3D72C49B79}" type="pres">
      <dgm:prSet presAssocID="{6683784C-4FD7-4CCC-B4F8-CD0D2E9DB1CD}" presName="aNode" presStyleLbl="bgShp" presStyleIdx="1" presStyleCnt="5"/>
      <dgm:spPr/>
      <dgm:t>
        <a:bodyPr/>
        <a:lstStyle/>
        <a:p>
          <a:endParaRPr lang="en-US"/>
        </a:p>
      </dgm:t>
    </dgm:pt>
    <dgm:pt modelId="{96E6469F-A9B3-4A6C-9221-D8E0B250653D}" type="pres">
      <dgm:prSet presAssocID="{6683784C-4FD7-4CCC-B4F8-CD0D2E9DB1CD}" presName="textNode" presStyleLbl="bgShp" presStyleIdx="1" presStyleCnt="5"/>
      <dgm:spPr/>
      <dgm:t>
        <a:bodyPr/>
        <a:lstStyle/>
        <a:p>
          <a:endParaRPr lang="en-US"/>
        </a:p>
      </dgm:t>
    </dgm:pt>
    <dgm:pt modelId="{6492C48E-2BDE-46BA-BE15-CBF5B58E1FA8}" type="pres">
      <dgm:prSet presAssocID="{6683784C-4FD7-4CCC-B4F8-CD0D2E9DB1CD}" presName="compChildNode" presStyleCnt="0"/>
      <dgm:spPr/>
      <dgm:t>
        <a:bodyPr/>
        <a:lstStyle/>
        <a:p>
          <a:endParaRPr lang="en-US"/>
        </a:p>
      </dgm:t>
    </dgm:pt>
    <dgm:pt modelId="{D5D241CE-9E31-4BA4-90CE-368E0AD5500E}" type="pres">
      <dgm:prSet presAssocID="{6683784C-4FD7-4CCC-B4F8-CD0D2E9DB1CD}" presName="theInnerList" presStyleCnt="0"/>
      <dgm:spPr/>
      <dgm:t>
        <a:bodyPr/>
        <a:lstStyle/>
        <a:p>
          <a:endParaRPr lang="en-US"/>
        </a:p>
      </dgm:t>
    </dgm:pt>
    <dgm:pt modelId="{C25A0D2B-5B6B-4292-8866-CDA1F3C73A48}" type="pres">
      <dgm:prSet presAssocID="{A2132BAF-FB8F-4033-931A-91BBD11F15DB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EA669-B0EB-408A-ADDF-68E753810CE3}" type="pres">
      <dgm:prSet presAssocID="{6683784C-4FD7-4CCC-B4F8-CD0D2E9DB1CD}" presName="aSpace" presStyleCnt="0"/>
      <dgm:spPr/>
      <dgm:t>
        <a:bodyPr/>
        <a:lstStyle/>
        <a:p>
          <a:endParaRPr lang="en-US"/>
        </a:p>
      </dgm:t>
    </dgm:pt>
    <dgm:pt modelId="{2D3F5295-A68A-4E08-9219-E0383DA2B1AD}" type="pres">
      <dgm:prSet presAssocID="{D9ECF061-14D3-4E0B-BB69-973FB7247CCB}" presName="compNode" presStyleCnt="0"/>
      <dgm:spPr/>
      <dgm:t>
        <a:bodyPr/>
        <a:lstStyle/>
        <a:p>
          <a:endParaRPr lang="en-US"/>
        </a:p>
      </dgm:t>
    </dgm:pt>
    <dgm:pt modelId="{90FDD9B1-E03F-455D-8704-2CC0329B9E03}" type="pres">
      <dgm:prSet presAssocID="{D9ECF061-14D3-4E0B-BB69-973FB7247CCB}" presName="aNode" presStyleLbl="bgShp" presStyleIdx="2" presStyleCnt="5"/>
      <dgm:spPr/>
      <dgm:t>
        <a:bodyPr/>
        <a:lstStyle/>
        <a:p>
          <a:endParaRPr lang="en-US"/>
        </a:p>
      </dgm:t>
    </dgm:pt>
    <dgm:pt modelId="{A2DF7C8E-2615-4454-80D5-211D343B931D}" type="pres">
      <dgm:prSet presAssocID="{D9ECF061-14D3-4E0B-BB69-973FB7247CCB}" presName="textNode" presStyleLbl="bgShp" presStyleIdx="2" presStyleCnt="5"/>
      <dgm:spPr/>
      <dgm:t>
        <a:bodyPr/>
        <a:lstStyle/>
        <a:p>
          <a:endParaRPr lang="en-US"/>
        </a:p>
      </dgm:t>
    </dgm:pt>
    <dgm:pt modelId="{49208C38-1355-4FE9-8BB5-3A3E6C838CFB}" type="pres">
      <dgm:prSet presAssocID="{D9ECF061-14D3-4E0B-BB69-973FB7247CCB}" presName="compChildNode" presStyleCnt="0"/>
      <dgm:spPr/>
      <dgm:t>
        <a:bodyPr/>
        <a:lstStyle/>
        <a:p>
          <a:endParaRPr lang="en-US"/>
        </a:p>
      </dgm:t>
    </dgm:pt>
    <dgm:pt modelId="{B133D9FB-07F2-4946-A96E-4B3FD858DFB4}" type="pres">
      <dgm:prSet presAssocID="{D9ECF061-14D3-4E0B-BB69-973FB7247CCB}" presName="theInnerList" presStyleCnt="0"/>
      <dgm:spPr/>
      <dgm:t>
        <a:bodyPr/>
        <a:lstStyle/>
        <a:p>
          <a:endParaRPr lang="en-US"/>
        </a:p>
      </dgm:t>
    </dgm:pt>
    <dgm:pt modelId="{C5BBDF53-207A-4410-9A7E-B26CF25EAFD1}" type="pres">
      <dgm:prSet presAssocID="{807AE0E8-E66A-4D0F-A4F9-7FD861083D7E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4575A-DB6D-457A-89F0-92454141178F}" type="pres">
      <dgm:prSet presAssocID="{D9ECF061-14D3-4E0B-BB69-973FB7247CCB}" presName="aSpace" presStyleCnt="0"/>
      <dgm:spPr/>
      <dgm:t>
        <a:bodyPr/>
        <a:lstStyle/>
        <a:p>
          <a:endParaRPr lang="en-US"/>
        </a:p>
      </dgm:t>
    </dgm:pt>
    <dgm:pt modelId="{BA9FB644-6696-41FA-86B2-69B9703C40E2}" type="pres">
      <dgm:prSet presAssocID="{2CC661F1-3260-4D54-88AE-C00B8FC2AFB6}" presName="compNode" presStyleCnt="0"/>
      <dgm:spPr/>
    </dgm:pt>
    <dgm:pt modelId="{453B8183-1BA7-4578-8E30-868FBCAC8DF2}" type="pres">
      <dgm:prSet presAssocID="{2CC661F1-3260-4D54-88AE-C00B8FC2AFB6}" presName="aNode" presStyleLbl="bgShp" presStyleIdx="3" presStyleCnt="5"/>
      <dgm:spPr/>
      <dgm:t>
        <a:bodyPr/>
        <a:lstStyle/>
        <a:p>
          <a:endParaRPr lang="en-US"/>
        </a:p>
      </dgm:t>
    </dgm:pt>
    <dgm:pt modelId="{58604919-0876-44A4-8A82-F3DD36E227B5}" type="pres">
      <dgm:prSet presAssocID="{2CC661F1-3260-4D54-88AE-C00B8FC2AFB6}" presName="textNode" presStyleLbl="bgShp" presStyleIdx="3" presStyleCnt="5"/>
      <dgm:spPr/>
      <dgm:t>
        <a:bodyPr/>
        <a:lstStyle/>
        <a:p>
          <a:endParaRPr lang="en-US"/>
        </a:p>
      </dgm:t>
    </dgm:pt>
    <dgm:pt modelId="{BE5F337B-70FA-47C0-88B7-237B0107D497}" type="pres">
      <dgm:prSet presAssocID="{2CC661F1-3260-4D54-88AE-C00B8FC2AFB6}" presName="compChildNode" presStyleCnt="0"/>
      <dgm:spPr/>
    </dgm:pt>
    <dgm:pt modelId="{8651BD55-7C8B-4E56-AC08-F487243A9E75}" type="pres">
      <dgm:prSet presAssocID="{2CC661F1-3260-4D54-88AE-C00B8FC2AFB6}" presName="theInnerList" presStyleCnt="0"/>
      <dgm:spPr/>
    </dgm:pt>
    <dgm:pt modelId="{766F0331-4F4A-416A-BD98-2199B74EE5B4}" type="pres">
      <dgm:prSet presAssocID="{BA6C1AE2-01B5-4701-9B69-B8F0624B45FB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1B6BC-9224-4142-A8A4-0F7524270296}" type="pres">
      <dgm:prSet presAssocID="{2CC661F1-3260-4D54-88AE-C00B8FC2AFB6}" presName="aSpace" presStyleCnt="0"/>
      <dgm:spPr/>
    </dgm:pt>
    <dgm:pt modelId="{75A0C114-1091-489E-B1C4-47DBEB226DD9}" type="pres">
      <dgm:prSet presAssocID="{1E356D5B-08DA-44FF-8DBC-A59274D28885}" presName="compNode" presStyleCnt="0"/>
      <dgm:spPr/>
    </dgm:pt>
    <dgm:pt modelId="{594E7F65-54D1-4DD8-97E6-145E534F6BD9}" type="pres">
      <dgm:prSet presAssocID="{1E356D5B-08DA-44FF-8DBC-A59274D28885}" presName="aNode" presStyleLbl="bgShp" presStyleIdx="4" presStyleCnt="5"/>
      <dgm:spPr/>
      <dgm:t>
        <a:bodyPr/>
        <a:lstStyle/>
        <a:p>
          <a:endParaRPr lang="en-US"/>
        </a:p>
      </dgm:t>
    </dgm:pt>
    <dgm:pt modelId="{02A29F7B-EE91-4F9A-9E0D-E528140CDEBF}" type="pres">
      <dgm:prSet presAssocID="{1E356D5B-08DA-44FF-8DBC-A59274D28885}" presName="textNode" presStyleLbl="bgShp" presStyleIdx="4" presStyleCnt="5"/>
      <dgm:spPr/>
      <dgm:t>
        <a:bodyPr/>
        <a:lstStyle/>
        <a:p>
          <a:endParaRPr lang="en-US"/>
        </a:p>
      </dgm:t>
    </dgm:pt>
    <dgm:pt modelId="{595558E4-FD8A-49B9-9168-2CD45642B836}" type="pres">
      <dgm:prSet presAssocID="{1E356D5B-08DA-44FF-8DBC-A59274D28885}" presName="compChildNode" presStyleCnt="0"/>
      <dgm:spPr/>
    </dgm:pt>
    <dgm:pt modelId="{122D4AAD-34E6-4C1A-BC65-35A623ADF159}" type="pres">
      <dgm:prSet presAssocID="{1E356D5B-08DA-44FF-8DBC-A59274D28885}" presName="theInnerList" presStyleCnt="0"/>
      <dgm:spPr/>
    </dgm:pt>
    <dgm:pt modelId="{CB666F9F-8562-4C6A-8DDF-5731C9710417}" type="pres">
      <dgm:prSet presAssocID="{ECDF35DE-C998-4DDF-BDA7-2B35DA11E5B4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FC96A7-620F-4E3B-BA8D-4B06983E9DF4}" srcId="{32FE34EC-2EB7-41D5-B0EB-A66FB72BE1FF}" destId="{1E356D5B-08DA-44FF-8DBC-A59274D28885}" srcOrd="4" destOrd="0" parTransId="{062B49D3-5471-445C-979C-9E7B755D4519}" sibTransId="{F839AA9F-24CB-4B3E-8DC0-1539FD481E31}"/>
    <dgm:cxn modelId="{4F793207-AC79-40E7-94B2-B206FFB6C658}" type="presOf" srcId="{807AE0E8-E66A-4D0F-A4F9-7FD861083D7E}" destId="{C5BBDF53-207A-4410-9A7E-B26CF25EAFD1}" srcOrd="0" destOrd="0" presId="urn:microsoft.com/office/officeart/2005/8/layout/lProcess2"/>
    <dgm:cxn modelId="{8D8BBAF3-4169-42BF-B771-CD4F4B417437}" srcId="{D9ECF061-14D3-4E0B-BB69-973FB7247CCB}" destId="{807AE0E8-E66A-4D0F-A4F9-7FD861083D7E}" srcOrd="0" destOrd="0" parTransId="{0A522825-E4F2-4165-B9CA-076B6557AFA5}" sibTransId="{D590C0ED-A324-4303-A6CA-16D588AE44A5}"/>
    <dgm:cxn modelId="{375EC9F8-934E-4612-9025-F5F08E4D118D}" type="presOf" srcId="{BA6C1AE2-01B5-4701-9B69-B8F0624B45FB}" destId="{766F0331-4F4A-416A-BD98-2199B74EE5B4}" srcOrd="0" destOrd="0" presId="urn:microsoft.com/office/officeart/2005/8/layout/lProcess2"/>
    <dgm:cxn modelId="{8087F7A3-3820-4BC1-96F5-91BDD8C47CDF}" srcId="{1E356D5B-08DA-44FF-8DBC-A59274D28885}" destId="{ECDF35DE-C998-4DDF-BDA7-2B35DA11E5B4}" srcOrd="0" destOrd="0" parTransId="{6B9B3C3D-88FB-4896-BC43-8CD7272B5562}" sibTransId="{A2ACD91D-B933-44F2-9AA6-94C2CBB4E646}"/>
    <dgm:cxn modelId="{6A597FCE-3CE7-475C-BB84-C557E83F6D26}" type="presOf" srcId="{2CC661F1-3260-4D54-88AE-C00B8FC2AFB6}" destId="{453B8183-1BA7-4578-8E30-868FBCAC8DF2}" srcOrd="0" destOrd="0" presId="urn:microsoft.com/office/officeart/2005/8/layout/lProcess2"/>
    <dgm:cxn modelId="{686BBF4C-F009-4DC8-9429-EF5C3FFC7A1A}" type="presOf" srcId="{FF7A5783-D54F-4E73-B158-6D111A1B4F0D}" destId="{2F5CCDA2-FB88-48A0-AE21-BF8CFFF96361}" srcOrd="0" destOrd="0" presId="urn:microsoft.com/office/officeart/2005/8/layout/lProcess2"/>
    <dgm:cxn modelId="{CF224089-B5B6-49FA-8DB9-ED82EC05F3AF}" type="presOf" srcId="{6683784C-4FD7-4CCC-B4F8-CD0D2E9DB1CD}" destId="{96E6469F-A9B3-4A6C-9221-D8E0B250653D}" srcOrd="1" destOrd="0" presId="urn:microsoft.com/office/officeart/2005/8/layout/lProcess2"/>
    <dgm:cxn modelId="{D039B36B-89F7-45C9-B52A-8E0A36645F5B}" srcId="{32FE34EC-2EB7-41D5-B0EB-A66FB72BE1FF}" destId="{D9ECF061-14D3-4E0B-BB69-973FB7247CCB}" srcOrd="2" destOrd="0" parTransId="{93C0A05D-8EB0-4BE6-8B1B-DEF7038764C9}" sibTransId="{30D29C30-4ABD-4280-AD34-AAFC3AA9C1CC}"/>
    <dgm:cxn modelId="{2BABC7F2-8468-4BF4-9873-F13B47E7C559}" srcId="{32FE34EC-2EB7-41D5-B0EB-A66FB72BE1FF}" destId="{2CC661F1-3260-4D54-88AE-C00B8FC2AFB6}" srcOrd="3" destOrd="0" parTransId="{82BB7668-7AA4-45F2-AE82-AAC4E83278BA}" sibTransId="{FAEBB951-E3BA-4EC4-98A5-8995A53A64A7}"/>
    <dgm:cxn modelId="{2A8DDBAA-2B2A-4287-96B7-912AF627C270}" type="presOf" srcId="{6683784C-4FD7-4CCC-B4F8-CD0D2E9DB1CD}" destId="{80608D8B-5A69-4D93-B15D-FB3D72C49B79}" srcOrd="0" destOrd="0" presId="urn:microsoft.com/office/officeart/2005/8/layout/lProcess2"/>
    <dgm:cxn modelId="{9C1630CE-9072-4EFF-B81F-9BB4BBD928D0}" type="presOf" srcId="{1E356D5B-08DA-44FF-8DBC-A59274D28885}" destId="{594E7F65-54D1-4DD8-97E6-145E534F6BD9}" srcOrd="0" destOrd="0" presId="urn:microsoft.com/office/officeart/2005/8/layout/lProcess2"/>
    <dgm:cxn modelId="{F654C146-4F92-4436-8EA0-7B80B5002D81}" type="presOf" srcId="{19E88DD6-35A0-4DDD-A9FB-225AB828F1B9}" destId="{91C6F577-C176-470C-9ED0-802054B6E4E1}" srcOrd="0" destOrd="0" presId="urn:microsoft.com/office/officeart/2005/8/layout/lProcess2"/>
    <dgm:cxn modelId="{5FE7991A-89D3-4AB3-9F00-188153A09E71}" type="presOf" srcId="{19E88DD6-35A0-4DDD-A9FB-225AB828F1B9}" destId="{FC9C4612-BBA1-471D-9B84-3CA48701001C}" srcOrd="1" destOrd="0" presId="urn:microsoft.com/office/officeart/2005/8/layout/lProcess2"/>
    <dgm:cxn modelId="{1260DC64-CBB5-4EE6-AF3B-34F62703940A}" type="presOf" srcId="{2CC661F1-3260-4D54-88AE-C00B8FC2AFB6}" destId="{58604919-0876-44A4-8A82-F3DD36E227B5}" srcOrd="1" destOrd="0" presId="urn:microsoft.com/office/officeart/2005/8/layout/lProcess2"/>
    <dgm:cxn modelId="{60F67AC9-FCFC-4F93-A830-00EA3298C981}" srcId="{6683784C-4FD7-4CCC-B4F8-CD0D2E9DB1CD}" destId="{A2132BAF-FB8F-4033-931A-91BBD11F15DB}" srcOrd="0" destOrd="0" parTransId="{9A877F8E-B788-4D42-A4D9-395BBD24B3CA}" sibTransId="{9BDB17A0-F5AD-40CB-9592-51EE9779115C}"/>
    <dgm:cxn modelId="{5C55CA23-77DA-4388-8BFD-CD1364919440}" type="presOf" srcId="{1E356D5B-08DA-44FF-8DBC-A59274D28885}" destId="{02A29F7B-EE91-4F9A-9E0D-E528140CDEBF}" srcOrd="1" destOrd="0" presId="urn:microsoft.com/office/officeart/2005/8/layout/lProcess2"/>
    <dgm:cxn modelId="{8DF9D234-BEBE-41F8-AF62-15D4937FA936}" type="presOf" srcId="{32FE34EC-2EB7-41D5-B0EB-A66FB72BE1FF}" destId="{8250A9C5-4114-4B80-BC5A-FB1EB4166934}" srcOrd="0" destOrd="0" presId="urn:microsoft.com/office/officeart/2005/8/layout/lProcess2"/>
    <dgm:cxn modelId="{C957345C-E174-4353-BC2F-08EE64C56C44}" type="presOf" srcId="{D9ECF061-14D3-4E0B-BB69-973FB7247CCB}" destId="{A2DF7C8E-2615-4454-80D5-211D343B931D}" srcOrd="1" destOrd="0" presId="urn:microsoft.com/office/officeart/2005/8/layout/lProcess2"/>
    <dgm:cxn modelId="{A80A2B8F-0A8B-4B47-B6F7-4B16A6CBE46C}" srcId="{19E88DD6-35A0-4DDD-A9FB-225AB828F1B9}" destId="{FF7A5783-D54F-4E73-B158-6D111A1B4F0D}" srcOrd="0" destOrd="0" parTransId="{38E19B71-898B-4484-8A67-A3C157E0398D}" sibTransId="{1F795AF7-C40D-410F-8A0E-296607C3014E}"/>
    <dgm:cxn modelId="{92D17EEF-C717-4FC3-BE9A-F073A6324D44}" type="presOf" srcId="{A2132BAF-FB8F-4033-931A-91BBD11F15DB}" destId="{C25A0D2B-5B6B-4292-8866-CDA1F3C73A48}" srcOrd="0" destOrd="0" presId="urn:microsoft.com/office/officeart/2005/8/layout/lProcess2"/>
    <dgm:cxn modelId="{F8235A0E-DB71-4CBA-B773-50C2E9387A1B}" type="presOf" srcId="{ECDF35DE-C998-4DDF-BDA7-2B35DA11E5B4}" destId="{CB666F9F-8562-4C6A-8DDF-5731C9710417}" srcOrd="0" destOrd="0" presId="urn:microsoft.com/office/officeart/2005/8/layout/lProcess2"/>
    <dgm:cxn modelId="{BB010A4A-A0B9-4C2E-ACB9-2241EF02F04D}" srcId="{32FE34EC-2EB7-41D5-B0EB-A66FB72BE1FF}" destId="{6683784C-4FD7-4CCC-B4F8-CD0D2E9DB1CD}" srcOrd="1" destOrd="0" parTransId="{8654C6CE-B029-4DC9-A7BA-D31F1FF6EFA4}" sibTransId="{A7075E03-8222-49D7-BE04-E6BDCBD607B1}"/>
    <dgm:cxn modelId="{97305A4D-5A35-40A3-A74B-193849144142}" type="presOf" srcId="{D9ECF061-14D3-4E0B-BB69-973FB7247CCB}" destId="{90FDD9B1-E03F-455D-8704-2CC0329B9E03}" srcOrd="0" destOrd="0" presId="urn:microsoft.com/office/officeart/2005/8/layout/lProcess2"/>
    <dgm:cxn modelId="{F9522DCB-2260-4E67-A7F5-02DC4244C908}" srcId="{32FE34EC-2EB7-41D5-B0EB-A66FB72BE1FF}" destId="{19E88DD6-35A0-4DDD-A9FB-225AB828F1B9}" srcOrd="0" destOrd="0" parTransId="{F06FDAB3-7F78-4184-8FA0-EA0187348EC7}" sibTransId="{B4C19FA8-0D99-4CA1-8B25-5E6EF867FF7A}"/>
    <dgm:cxn modelId="{5AB0634C-8A63-4CE8-83B9-2306BE8E3595}" srcId="{2CC661F1-3260-4D54-88AE-C00B8FC2AFB6}" destId="{BA6C1AE2-01B5-4701-9B69-B8F0624B45FB}" srcOrd="0" destOrd="0" parTransId="{84CB060C-C795-4303-8773-FA65760C0373}" sibTransId="{4DAD221A-169E-426C-8A2B-BF280A17A86A}"/>
    <dgm:cxn modelId="{01577BE8-AF47-44D4-8173-D7E3388583C0}" type="presParOf" srcId="{8250A9C5-4114-4B80-BC5A-FB1EB4166934}" destId="{6D6C9EFE-BE3A-4805-B464-D0D8CDF7D5F4}" srcOrd="0" destOrd="0" presId="urn:microsoft.com/office/officeart/2005/8/layout/lProcess2"/>
    <dgm:cxn modelId="{9E8E5FBA-B782-45C5-A8AB-3D2F27E5CF37}" type="presParOf" srcId="{6D6C9EFE-BE3A-4805-B464-D0D8CDF7D5F4}" destId="{91C6F577-C176-470C-9ED0-802054B6E4E1}" srcOrd="0" destOrd="0" presId="urn:microsoft.com/office/officeart/2005/8/layout/lProcess2"/>
    <dgm:cxn modelId="{5A352FE3-3D88-4E5D-B982-E36BA3A8EA1A}" type="presParOf" srcId="{6D6C9EFE-BE3A-4805-B464-D0D8CDF7D5F4}" destId="{FC9C4612-BBA1-471D-9B84-3CA48701001C}" srcOrd="1" destOrd="0" presId="urn:microsoft.com/office/officeart/2005/8/layout/lProcess2"/>
    <dgm:cxn modelId="{A343F65D-E943-49B6-BD48-29C065F909CC}" type="presParOf" srcId="{6D6C9EFE-BE3A-4805-B464-D0D8CDF7D5F4}" destId="{AE7C8FF6-A656-476A-A08F-8708467F3176}" srcOrd="2" destOrd="0" presId="urn:microsoft.com/office/officeart/2005/8/layout/lProcess2"/>
    <dgm:cxn modelId="{117B2287-A4D2-4EF9-85AC-E1A977DF7883}" type="presParOf" srcId="{AE7C8FF6-A656-476A-A08F-8708467F3176}" destId="{51E8A297-6120-4711-B3A2-D40D69F0DB30}" srcOrd="0" destOrd="0" presId="urn:microsoft.com/office/officeart/2005/8/layout/lProcess2"/>
    <dgm:cxn modelId="{0A5128AF-333B-492C-A69E-31F911F9B98E}" type="presParOf" srcId="{51E8A297-6120-4711-B3A2-D40D69F0DB30}" destId="{2F5CCDA2-FB88-48A0-AE21-BF8CFFF96361}" srcOrd="0" destOrd="0" presId="urn:microsoft.com/office/officeart/2005/8/layout/lProcess2"/>
    <dgm:cxn modelId="{56D9B016-DA1A-459E-9BA3-D4DBEAA78B77}" type="presParOf" srcId="{8250A9C5-4114-4B80-BC5A-FB1EB4166934}" destId="{8377D622-1B02-4C07-BD59-955A77A66B84}" srcOrd="1" destOrd="0" presId="urn:microsoft.com/office/officeart/2005/8/layout/lProcess2"/>
    <dgm:cxn modelId="{BD55DEFC-5F27-4C97-B2EF-92C9379F3746}" type="presParOf" srcId="{8250A9C5-4114-4B80-BC5A-FB1EB4166934}" destId="{AF221927-F843-4A32-839B-595DA91EDD7E}" srcOrd="2" destOrd="0" presId="urn:microsoft.com/office/officeart/2005/8/layout/lProcess2"/>
    <dgm:cxn modelId="{E1CDC40B-EFA9-455C-A2E3-B88260789FDF}" type="presParOf" srcId="{AF221927-F843-4A32-839B-595DA91EDD7E}" destId="{80608D8B-5A69-4D93-B15D-FB3D72C49B79}" srcOrd="0" destOrd="0" presId="urn:microsoft.com/office/officeart/2005/8/layout/lProcess2"/>
    <dgm:cxn modelId="{2EAAF882-842A-41C5-A16F-63450A02F911}" type="presParOf" srcId="{AF221927-F843-4A32-839B-595DA91EDD7E}" destId="{96E6469F-A9B3-4A6C-9221-D8E0B250653D}" srcOrd="1" destOrd="0" presId="urn:microsoft.com/office/officeart/2005/8/layout/lProcess2"/>
    <dgm:cxn modelId="{6C89ACDC-34B7-4EED-AD59-AACA23F9186F}" type="presParOf" srcId="{AF221927-F843-4A32-839B-595DA91EDD7E}" destId="{6492C48E-2BDE-46BA-BE15-CBF5B58E1FA8}" srcOrd="2" destOrd="0" presId="urn:microsoft.com/office/officeart/2005/8/layout/lProcess2"/>
    <dgm:cxn modelId="{43BA1230-766B-4DEC-8EC1-7DEC99513316}" type="presParOf" srcId="{6492C48E-2BDE-46BA-BE15-CBF5B58E1FA8}" destId="{D5D241CE-9E31-4BA4-90CE-368E0AD5500E}" srcOrd="0" destOrd="0" presId="urn:microsoft.com/office/officeart/2005/8/layout/lProcess2"/>
    <dgm:cxn modelId="{8FE8028A-0F77-4DF7-B4E7-18075C380D44}" type="presParOf" srcId="{D5D241CE-9E31-4BA4-90CE-368E0AD5500E}" destId="{C25A0D2B-5B6B-4292-8866-CDA1F3C73A48}" srcOrd="0" destOrd="0" presId="urn:microsoft.com/office/officeart/2005/8/layout/lProcess2"/>
    <dgm:cxn modelId="{B087B98B-60DC-4A4B-B9C1-185B5A384DA2}" type="presParOf" srcId="{8250A9C5-4114-4B80-BC5A-FB1EB4166934}" destId="{686EA669-B0EB-408A-ADDF-68E753810CE3}" srcOrd="3" destOrd="0" presId="urn:microsoft.com/office/officeart/2005/8/layout/lProcess2"/>
    <dgm:cxn modelId="{74D5B47A-BDA4-4ECB-A92E-22CF4FBB8012}" type="presParOf" srcId="{8250A9C5-4114-4B80-BC5A-FB1EB4166934}" destId="{2D3F5295-A68A-4E08-9219-E0383DA2B1AD}" srcOrd="4" destOrd="0" presId="urn:microsoft.com/office/officeart/2005/8/layout/lProcess2"/>
    <dgm:cxn modelId="{A91A9BF8-3C75-4ACA-A469-BED768A04583}" type="presParOf" srcId="{2D3F5295-A68A-4E08-9219-E0383DA2B1AD}" destId="{90FDD9B1-E03F-455D-8704-2CC0329B9E03}" srcOrd="0" destOrd="0" presId="urn:microsoft.com/office/officeart/2005/8/layout/lProcess2"/>
    <dgm:cxn modelId="{60DF788A-B67D-4808-813C-D0AE1A22016C}" type="presParOf" srcId="{2D3F5295-A68A-4E08-9219-E0383DA2B1AD}" destId="{A2DF7C8E-2615-4454-80D5-211D343B931D}" srcOrd="1" destOrd="0" presId="urn:microsoft.com/office/officeart/2005/8/layout/lProcess2"/>
    <dgm:cxn modelId="{17F54D95-8B4C-4B2D-A1E5-C0AE3D84F7B7}" type="presParOf" srcId="{2D3F5295-A68A-4E08-9219-E0383DA2B1AD}" destId="{49208C38-1355-4FE9-8BB5-3A3E6C838CFB}" srcOrd="2" destOrd="0" presId="urn:microsoft.com/office/officeart/2005/8/layout/lProcess2"/>
    <dgm:cxn modelId="{6638E6DB-BD6C-4B90-9DE0-DB314F749DF7}" type="presParOf" srcId="{49208C38-1355-4FE9-8BB5-3A3E6C838CFB}" destId="{B133D9FB-07F2-4946-A96E-4B3FD858DFB4}" srcOrd="0" destOrd="0" presId="urn:microsoft.com/office/officeart/2005/8/layout/lProcess2"/>
    <dgm:cxn modelId="{1D14D4E1-218C-4B8E-A490-59304E4340A2}" type="presParOf" srcId="{B133D9FB-07F2-4946-A96E-4B3FD858DFB4}" destId="{C5BBDF53-207A-4410-9A7E-B26CF25EAFD1}" srcOrd="0" destOrd="0" presId="urn:microsoft.com/office/officeart/2005/8/layout/lProcess2"/>
    <dgm:cxn modelId="{C0D98FC5-9E3C-49AF-A7C2-FBCB0F1DBC30}" type="presParOf" srcId="{8250A9C5-4114-4B80-BC5A-FB1EB4166934}" destId="{EB84575A-DB6D-457A-89F0-92454141178F}" srcOrd="5" destOrd="0" presId="urn:microsoft.com/office/officeart/2005/8/layout/lProcess2"/>
    <dgm:cxn modelId="{AC6E1C95-013A-4BBF-96D4-B8A92C32C283}" type="presParOf" srcId="{8250A9C5-4114-4B80-BC5A-FB1EB4166934}" destId="{BA9FB644-6696-41FA-86B2-69B9703C40E2}" srcOrd="6" destOrd="0" presId="urn:microsoft.com/office/officeart/2005/8/layout/lProcess2"/>
    <dgm:cxn modelId="{02B64AB5-DDFF-4586-8D87-5C1B9E9FD3B2}" type="presParOf" srcId="{BA9FB644-6696-41FA-86B2-69B9703C40E2}" destId="{453B8183-1BA7-4578-8E30-868FBCAC8DF2}" srcOrd="0" destOrd="0" presId="urn:microsoft.com/office/officeart/2005/8/layout/lProcess2"/>
    <dgm:cxn modelId="{AF18ED2F-7B32-4D5A-9FC2-B69F6BA92E6B}" type="presParOf" srcId="{BA9FB644-6696-41FA-86B2-69B9703C40E2}" destId="{58604919-0876-44A4-8A82-F3DD36E227B5}" srcOrd="1" destOrd="0" presId="urn:microsoft.com/office/officeart/2005/8/layout/lProcess2"/>
    <dgm:cxn modelId="{99400AE8-2985-492F-A88C-435D906F40AF}" type="presParOf" srcId="{BA9FB644-6696-41FA-86B2-69B9703C40E2}" destId="{BE5F337B-70FA-47C0-88B7-237B0107D497}" srcOrd="2" destOrd="0" presId="urn:microsoft.com/office/officeart/2005/8/layout/lProcess2"/>
    <dgm:cxn modelId="{6A4096BD-0F2C-4EC7-AA50-288F22150606}" type="presParOf" srcId="{BE5F337B-70FA-47C0-88B7-237B0107D497}" destId="{8651BD55-7C8B-4E56-AC08-F487243A9E75}" srcOrd="0" destOrd="0" presId="urn:microsoft.com/office/officeart/2005/8/layout/lProcess2"/>
    <dgm:cxn modelId="{3D4045C5-8197-4440-A20A-057FF55C41EF}" type="presParOf" srcId="{8651BD55-7C8B-4E56-AC08-F487243A9E75}" destId="{766F0331-4F4A-416A-BD98-2199B74EE5B4}" srcOrd="0" destOrd="0" presId="urn:microsoft.com/office/officeart/2005/8/layout/lProcess2"/>
    <dgm:cxn modelId="{49915F31-0287-4A2A-A5C4-E36E85843096}" type="presParOf" srcId="{8250A9C5-4114-4B80-BC5A-FB1EB4166934}" destId="{53A1B6BC-9224-4142-A8A4-0F7524270296}" srcOrd="7" destOrd="0" presId="urn:microsoft.com/office/officeart/2005/8/layout/lProcess2"/>
    <dgm:cxn modelId="{61DAB907-5869-42A0-8718-B41BCB5B037F}" type="presParOf" srcId="{8250A9C5-4114-4B80-BC5A-FB1EB4166934}" destId="{75A0C114-1091-489E-B1C4-47DBEB226DD9}" srcOrd="8" destOrd="0" presId="urn:microsoft.com/office/officeart/2005/8/layout/lProcess2"/>
    <dgm:cxn modelId="{83CF7F18-B4BD-40C4-9951-26F0049B78C7}" type="presParOf" srcId="{75A0C114-1091-489E-B1C4-47DBEB226DD9}" destId="{594E7F65-54D1-4DD8-97E6-145E534F6BD9}" srcOrd="0" destOrd="0" presId="urn:microsoft.com/office/officeart/2005/8/layout/lProcess2"/>
    <dgm:cxn modelId="{D73A7AB5-47BF-4605-930E-46A430207D17}" type="presParOf" srcId="{75A0C114-1091-489E-B1C4-47DBEB226DD9}" destId="{02A29F7B-EE91-4F9A-9E0D-E528140CDEBF}" srcOrd="1" destOrd="0" presId="urn:microsoft.com/office/officeart/2005/8/layout/lProcess2"/>
    <dgm:cxn modelId="{E7C10CAD-F117-45D0-AA8C-7D0D466DA13F}" type="presParOf" srcId="{75A0C114-1091-489E-B1C4-47DBEB226DD9}" destId="{595558E4-FD8A-49B9-9168-2CD45642B836}" srcOrd="2" destOrd="0" presId="urn:microsoft.com/office/officeart/2005/8/layout/lProcess2"/>
    <dgm:cxn modelId="{710E9E0F-024C-403F-8E53-74774361C577}" type="presParOf" srcId="{595558E4-FD8A-49B9-9168-2CD45642B836}" destId="{122D4AAD-34E6-4C1A-BC65-35A623ADF159}" srcOrd="0" destOrd="0" presId="urn:microsoft.com/office/officeart/2005/8/layout/lProcess2"/>
    <dgm:cxn modelId="{84BC81CD-AB0E-4AC9-A6D3-9BADB4C515EF}" type="presParOf" srcId="{122D4AAD-34E6-4C1A-BC65-35A623ADF159}" destId="{CB666F9F-8562-4C6A-8DDF-5731C971041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FE34EC-2EB7-41D5-B0EB-A66FB72BE1FF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E88DD6-35A0-4DDD-A9FB-225AB828F1B9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Primary  Care</a:t>
          </a:r>
        </a:p>
        <a:p>
          <a:r>
            <a:rPr lang="en-US" sz="1400" b="1" dirty="0" smtClean="0"/>
            <a:t>Access </a:t>
          </a:r>
          <a:r>
            <a:rPr lang="en-US" sz="1400" b="1" dirty="0" smtClean="0"/>
            <a:t>&amp; </a:t>
          </a:r>
          <a:r>
            <a:rPr lang="en-US" sz="1400" b="1" dirty="0" smtClean="0"/>
            <a:t>Enhanced Services </a:t>
          </a:r>
        </a:p>
      </dgm:t>
    </dgm:pt>
    <dgm:pt modelId="{F06FDAB3-7F78-4184-8FA0-EA0187348EC7}" type="parTrans" cxnId="{F9522DCB-2260-4E67-A7F5-02DC4244C908}">
      <dgm:prSet/>
      <dgm:spPr/>
      <dgm:t>
        <a:bodyPr/>
        <a:lstStyle/>
        <a:p>
          <a:endParaRPr lang="en-US" sz="1600"/>
        </a:p>
      </dgm:t>
    </dgm:pt>
    <dgm:pt modelId="{B4C19FA8-0D99-4CA1-8B25-5E6EF867FF7A}" type="sibTrans" cxnId="{F9522DCB-2260-4E67-A7F5-02DC4244C908}">
      <dgm:prSet/>
      <dgm:spPr/>
      <dgm:t>
        <a:bodyPr/>
        <a:lstStyle/>
        <a:p>
          <a:endParaRPr lang="en-US" sz="1600"/>
        </a:p>
      </dgm:t>
    </dgm:pt>
    <dgm:pt modelId="{FF7A5783-D54F-4E73-B158-6D111A1B4F0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Jane</a:t>
          </a:r>
        </a:p>
        <a:p>
          <a:r>
            <a:rPr lang="en-US" sz="1400" b="1" dirty="0" smtClean="0"/>
            <a:t>Maryam</a:t>
          </a:r>
        </a:p>
        <a:p>
          <a:r>
            <a:rPr lang="en-US" sz="1400" b="1" dirty="0" smtClean="0"/>
            <a:t>VACANT 7</a:t>
          </a:r>
        </a:p>
        <a:p>
          <a:r>
            <a:rPr lang="en-US" sz="1400" b="1" dirty="0" smtClean="0"/>
            <a:t>Vasant</a:t>
          </a:r>
        </a:p>
      </dgm:t>
    </dgm:pt>
    <dgm:pt modelId="{38E19B71-898B-4484-8A67-A3C157E0398D}" type="parTrans" cxnId="{A80A2B8F-0A8B-4B47-B6F7-4B16A6CBE46C}">
      <dgm:prSet/>
      <dgm:spPr/>
      <dgm:t>
        <a:bodyPr/>
        <a:lstStyle/>
        <a:p>
          <a:endParaRPr lang="en-US" sz="1600"/>
        </a:p>
      </dgm:t>
    </dgm:pt>
    <dgm:pt modelId="{1F795AF7-C40D-410F-8A0E-296607C3014E}" type="sibTrans" cxnId="{A80A2B8F-0A8B-4B47-B6F7-4B16A6CBE46C}">
      <dgm:prSet/>
      <dgm:spPr/>
      <dgm:t>
        <a:bodyPr/>
        <a:lstStyle/>
        <a:p>
          <a:endParaRPr lang="en-US" sz="1600"/>
        </a:p>
      </dgm:t>
    </dgm:pt>
    <dgm:pt modelId="{ED93E318-5972-48AE-8D24-5FA2D0EAC6FF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INT </a:t>
          </a:r>
          <a:r>
            <a:rPr lang="en-US" sz="1400" b="1" dirty="0" err="1" smtClean="0"/>
            <a:t>Programme</a:t>
          </a:r>
          <a:r>
            <a:rPr lang="en-US" sz="1400" b="1" dirty="0" smtClean="0"/>
            <a:t> </a:t>
          </a:r>
          <a:endParaRPr lang="en-US" sz="1400" b="1" dirty="0" smtClean="0"/>
        </a:p>
        <a:p>
          <a:r>
            <a:rPr lang="en-US" sz="1400" b="1" dirty="0" smtClean="0"/>
            <a:t>Management</a:t>
          </a:r>
          <a:endParaRPr lang="en-US" sz="1400" b="1" dirty="0"/>
        </a:p>
      </dgm:t>
    </dgm:pt>
    <dgm:pt modelId="{05910458-6268-4BD5-875D-687C51C70CFD}" type="parTrans" cxnId="{C49A6A14-D5F8-42E5-BA98-DB93E2286FB1}">
      <dgm:prSet/>
      <dgm:spPr/>
      <dgm:t>
        <a:bodyPr/>
        <a:lstStyle/>
        <a:p>
          <a:endParaRPr lang="en-US" sz="1600"/>
        </a:p>
      </dgm:t>
    </dgm:pt>
    <dgm:pt modelId="{DE557D64-CEF6-485A-9B6E-B6D43FAAD5DA}" type="sibTrans" cxnId="{C49A6A14-D5F8-42E5-BA98-DB93E2286FB1}">
      <dgm:prSet/>
      <dgm:spPr/>
      <dgm:t>
        <a:bodyPr/>
        <a:lstStyle/>
        <a:p>
          <a:endParaRPr lang="en-US" sz="1600"/>
        </a:p>
      </dgm:t>
    </dgm:pt>
    <dgm:pt modelId="{8BC2E56B-4AA9-4769-8B82-9EE383086939}">
      <dgm:prSet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sz="1400" b="1" i="0" dirty="0" smtClean="0"/>
            <a:t>Justyna</a:t>
          </a:r>
        </a:p>
        <a:p>
          <a:r>
            <a:rPr lang="en-GB" sz="1400" b="1" i="0" dirty="0" smtClean="0"/>
            <a:t>Sophie </a:t>
          </a:r>
        </a:p>
        <a:p>
          <a:r>
            <a:rPr lang="en-GB" sz="1400" b="1" i="0" dirty="0" smtClean="0"/>
            <a:t>Van</a:t>
          </a:r>
        </a:p>
      </dgm:t>
    </dgm:pt>
    <dgm:pt modelId="{89740419-3944-48F7-AC05-B74DA9B04FC1}" type="parTrans" cxnId="{8569D1B9-A76D-4504-8AB4-EDAC1AD40D6D}">
      <dgm:prSet/>
      <dgm:spPr/>
      <dgm:t>
        <a:bodyPr/>
        <a:lstStyle/>
        <a:p>
          <a:endParaRPr lang="en-US"/>
        </a:p>
      </dgm:t>
    </dgm:pt>
    <dgm:pt modelId="{3D53A2B2-D632-49CD-BDCE-1DB6BB0F5996}" type="sibTrans" cxnId="{8569D1B9-A76D-4504-8AB4-EDAC1AD40D6D}">
      <dgm:prSet/>
      <dgm:spPr/>
      <dgm:t>
        <a:bodyPr/>
        <a:lstStyle/>
        <a:p>
          <a:endParaRPr lang="en-US"/>
        </a:p>
      </dgm:t>
    </dgm:pt>
    <dgm:pt modelId="{BA1F50F3-5F14-4DD8-9413-894CD828F2BC}">
      <dgm:prSet phldrT="[Text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Primary Care </a:t>
          </a:r>
          <a:endParaRPr lang="en-US" sz="1400" b="1" dirty="0" smtClean="0"/>
        </a:p>
        <a:p>
          <a:r>
            <a:rPr lang="en-US" sz="1400" b="1" dirty="0" smtClean="0"/>
            <a:t>Development &amp; </a:t>
          </a:r>
          <a:r>
            <a:rPr lang="en-US" sz="1400" b="1" dirty="0" smtClean="0"/>
            <a:t>Quality</a:t>
          </a:r>
        </a:p>
      </dgm:t>
    </dgm:pt>
    <dgm:pt modelId="{2C6A5128-D0A5-4235-A394-56012DF37BE4}" type="parTrans" cxnId="{F0315BD9-E367-4FB1-A3E1-8AA34528CCDF}">
      <dgm:prSet/>
      <dgm:spPr/>
      <dgm:t>
        <a:bodyPr/>
        <a:lstStyle/>
        <a:p>
          <a:endParaRPr lang="en-US"/>
        </a:p>
      </dgm:t>
    </dgm:pt>
    <dgm:pt modelId="{AC6C9874-6C92-4727-BAAF-22D6EDBD583F}" type="sibTrans" cxnId="{F0315BD9-E367-4FB1-A3E1-8AA34528CCDF}">
      <dgm:prSet/>
      <dgm:spPr/>
      <dgm:t>
        <a:bodyPr/>
        <a:lstStyle/>
        <a:p>
          <a:endParaRPr lang="en-US"/>
        </a:p>
      </dgm:t>
    </dgm:pt>
    <dgm:pt modelId="{35A1244A-6D41-4093-80EC-13FA11D29A4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Manisha</a:t>
          </a:r>
        </a:p>
        <a:p>
          <a:r>
            <a:rPr lang="en-US" sz="1400" b="1" dirty="0" smtClean="0"/>
            <a:t>Brendan</a:t>
          </a:r>
        </a:p>
        <a:p>
          <a:r>
            <a:rPr lang="en-US" sz="1400" b="1" dirty="0" smtClean="0"/>
            <a:t>VACANT 7</a:t>
          </a:r>
        </a:p>
        <a:p>
          <a:r>
            <a:rPr lang="en-US" sz="1400" b="1" dirty="0" smtClean="0"/>
            <a:t>Vasant</a:t>
          </a:r>
        </a:p>
      </dgm:t>
    </dgm:pt>
    <dgm:pt modelId="{3689C1B5-B3A3-44DF-8549-053E68BBE6C6}" type="parTrans" cxnId="{48A2CB7B-DC08-43DE-94A7-C03EBE3BDDFC}">
      <dgm:prSet/>
      <dgm:spPr/>
      <dgm:t>
        <a:bodyPr/>
        <a:lstStyle/>
        <a:p>
          <a:endParaRPr lang="en-US"/>
        </a:p>
      </dgm:t>
    </dgm:pt>
    <dgm:pt modelId="{744C4405-B988-40D5-9201-2E1276403239}" type="sibTrans" cxnId="{48A2CB7B-DC08-43DE-94A7-C03EBE3BDDFC}">
      <dgm:prSet/>
      <dgm:spPr/>
      <dgm:t>
        <a:bodyPr/>
        <a:lstStyle/>
        <a:p>
          <a:endParaRPr lang="en-US"/>
        </a:p>
      </dgm:t>
    </dgm:pt>
    <dgm:pt modelId="{4FD411C4-6CAF-4D2E-B7E4-441BA389C2A6}">
      <dgm:prSet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sz="1400" b="1" dirty="0" smtClean="0"/>
            <a:t>Seasonal Summit </a:t>
          </a:r>
          <a:endParaRPr lang="en-GB" sz="1400" b="1" dirty="0" smtClean="0"/>
        </a:p>
        <a:p>
          <a:r>
            <a:rPr lang="en-GB" sz="1400" b="1" dirty="0" smtClean="0"/>
            <a:t>&amp; </a:t>
          </a:r>
          <a:r>
            <a:rPr lang="en-GB" sz="1400" b="1" dirty="0" smtClean="0"/>
            <a:t>Patient Flow</a:t>
          </a:r>
          <a:endParaRPr lang="en-US" sz="1400" b="1" dirty="0" smtClean="0"/>
        </a:p>
      </dgm:t>
    </dgm:pt>
    <dgm:pt modelId="{5C07AFE0-C99A-4660-9BAF-0C27186A4894}" type="parTrans" cxnId="{A7EE0D84-E119-4845-9C48-274B58ED1E85}">
      <dgm:prSet/>
      <dgm:spPr/>
      <dgm:t>
        <a:bodyPr/>
        <a:lstStyle/>
        <a:p>
          <a:endParaRPr lang="en-US"/>
        </a:p>
      </dgm:t>
    </dgm:pt>
    <dgm:pt modelId="{57A66D78-4627-409D-A560-AB118C17EF75}" type="sibTrans" cxnId="{A7EE0D84-E119-4845-9C48-274B58ED1E85}">
      <dgm:prSet/>
      <dgm:spPr/>
      <dgm:t>
        <a:bodyPr/>
        <a:lstStyle/>
        <a:p>
          <a:endParaRPr lang="en-US"/>
        </a:p>
      </dgm:t>
    </dgm:pt>
    <dgm:pt modelId="{75E8CA06-FDEE-4947-9759-051A6B56D189}">
      <dgm:prSet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Chris</a:t>
          </a:r>
        </a:p>
        <a:p>
          <a:r>
            <a:rPr lang="en-US" sz="1400" b="1" dirty="0" smtClean="0"/>
            <a:t>Lucy</a:t>
          </a:r>
        </a:p>
        <a:p>
          <a:r>
            <a:rPr lang="en-US" sz="1400" b="1" dirty="0" smtClean="0"/>
            <a:t>Sophie</a:t>
          </a:r>
        </a:p>
      </dgm:t>
    </dgm:pt>
    <dgm:pt modelId="{39AD17C0-9547-4F35-9A16-397642469548}" type="parTrans" cxnId="{60C1CDDA-41BF-4F95-8BA1-0671672883E0}">
      <dgm:prSet/>
      <dgm:spPr/>
      <dgm:t>
        <a:bodyPr/>
        <a:lstStyle/>
        <a:p>
          <a:endParaRPr lang="en-US"/>
        </a:p>
      </dgm:t>
    </dgm:pt>
    <dgm:pt modelId="{3FFF7B24-4AEA-4769-B92C-3305BB06DC1B}" type="sibTrans" cxnId="{60C1CDDA-41BF-4F95-8BA1-0671672883E0}">
      <dgm:prSet/>
      <dgm:spPr/>
      <dgm:t>
        <a:bodyPr/>
        <a:lstStyle/>
        <a:p>
          <a:endParaRPr lang="en-US"/>
        </a:p>
      </dgm:t>
    </dgm:pt>
    <dgm:pt modelId="{8250A9C5-4114-4B80-BC5A-FB1EB4166934}" type="pres">
      <dgm:prSet presAssocID="{32FE34EC-2EB7-41D5-B0EB-A66FB72BE1F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6C9EFE-BE3A-4805-B464-D0D8CDF7D5F4}" type="pres">
      <dgm:prSet presAssocID="{19E88DD6-35A0-4DDD-A9FB-225AB828F1B9}" presName="compNode" presStyleCnt="0"/>
      <dgm:spPr/>
      <dgm:t>
        <a:bodyPr/>
        <a:lstStyle/>
        <a:p>
          <a:endParaRPr lang="en-US"/>
        </a:p>
      </dgm:t>
    </dgm:pt>
    <dgm:pt modelId="{91C6F577-C176-470C-9ED0-802054B6E4E1}" type="pres">
      <dgm:prSet presAssocID="{19E88DD6-35A0-4DDD-A9FB-225AB828F1B9}" presName="aNode" presStyleLbl="bgShp" presStyleIdx="0" presStyleCnt="4"/>
      <dgm:spPr/>
      <dgm:t>
        <a:bodyPr/>
        <a:lstStyle/>
        <a:p>
          <a:endParaRPr lang="en-US"/>
        </a:p>
      </dgm:t>
    </dgm:pt>
    <dgm:pt modelId="{FC9C4612-BBA1-471D-9B84-3CA48701001C}" type="pres">
      <dgm:prSet presAssocID="{19E88DD6-35A0-4DDD-A9FB-225AB828F1B9}" presName="textNode" presStyleLbl="bgShp" presStyleIdx="0" presStyleCnt="4"/>
      <dgm:spPr/>
      <dgm:t>
        <a:bodyPr/>
        <a:lstStyle/>
        <a:p>
          <a:endParaRPr lang="en-US"/>
        </a:p>
      </dgm:t>
    </dgm:pt>
    <dgm:pt modelId="{AE7C8FF6-A656-476A-A08F-8708467F3176}" type="pres">
      <dgm:prSet presAssocID="{19E88DD6-35A0-4DDD-A9FB-225AB828F1B9}" presName="compChildNode" presStyleCnt="0"/>
      <dgm:spPr/>
      <dgm:t>
        <a:bodyPr/>
        <a:lstStyle/>
        <a:p>
          <a:endParaRPr lang="en-US"/>
        </a:p>
      </dgm:t>
    </dgm:pt>
    <dgm:pt modelId="{51E8A297-6120-4711-B3A2-D40D69F0DB30}" type="pres">
      <dgm:prSet presAssocID="{19E88DD6-35A0-4DDD-A9FB-225AB828F1B9}" presName="theInnerList" presStyleCnt="0"/>
      <dgm:spPr/>
      <dgm:t>
        <a:bodyPr/>
        <a:lstStyle/>
        <a:p>
          <a:endParaRPr lang="en-US"/>
        </a:p>
      </dgm:t>
    </dgm:pt>
    <dgm:pt modelId="{2F5CCDA2-FB88-48A0-AE21-BF8CFFF96361}" type="pres">
      <dgm:prSet presAssocID="{FF7A5783-D54F-4E73-B158-6D111A1B4F0D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7D622-1B02-4C07-BD59-955A77A66B84}" type="pres">
      <dgm:prSet presAssocID="{19E88DD6-35A0-4DDD-A9FB-225AB828F1B9}" presName="aSpace" presStyleCnt="0"/>
      <dgm:spPr/>
      <dgm:t>
        <a:bodyPr/>
        <a:lstStyle/>
        <a:p>
          <a:endParaRPr lang="en-US"/>
        </a:p>
      </dgm:t>
    </dgm:pt>
    <dgm:pt modelId="{F8800F58-5992-4457-9F20-8F555DE3E6DC}" type="pres">
      <dgm:prSet presAssocID="{BA1F50F3-5F14-4DD8-9413-894CD828F2BC}" presName="compNode" presStyleCnt="0"/>
      <dgm:spPr/>
    </dgm:pt>
    <dgm:pt modelId="{8A3D06E7-C127-4628-8DF3-5156D909CBC6}" type="pres">
      <dgm:prSet presAssocID="{BA1F50F3-5F14-4DD8-9413-894CD828F2BC}" presName="aNode" presStyleLbl="bgShp" presStyleIdx="1" presStyleCnt="4"/>
      <dgm:spPr/>
      <dgm:t>
        <a:bodyPr/>
        <a:lstStyle/>
        <a:p>
          <a:endParaRPr lang="en-US"/>
        </a:p>
      </dgm:t>
    </dgm:pt>
    <dgm:pt modelId="{BFAFF784-9390-4634-A31B-72F68BB25365}" type="pres">
      <dgm:prSet presAssocID="{BA1F50F3-5F14-4DD8-9413-894CD828F2BC}" presName="textNode" presStyleLbl="bgShp" presStyleIdx="1" presStyleCnt="4"/>
      <dgm:spPr/>
      <dgm:t>
        <a:bodyPr/>
        <a:lstStyle/>
        <a:p>
          <a:endParaRPr lang="en-US"/>
        </a:p>
      </dgm:t>
    </dgm:pt>
    <dgm:pt modelId="{2F2DB246-EA2C-492B-9B75-AF77332272E9}" type="pres">
      <dgm:prSet presAssocID="{BA1F50F3-5F14-4DD8-9413-894CD828F2BC}" presName="compChildNode" presStyleCnt="0"/>
      <dgm:spPr/>
    </dgm:pt>
    <dgm:pt modelId="{7B82EC1C-8CA9-4A75-A538-34240FE9DD38}" type="pres">
      <dgm:prSet presAssocID="{BA1F50F3-5F14-4DD8-9413-894CD828F2BC}" presName="theInnerList" presStyleCnt="0"/>
      <dgm:spPr/>
    </dgm:pt>
    <dgm:pt modelId="{0037B80B-A50A-4AD7-A62F-0D4BA7A4252A}" type="pres">
      <dgm:prSet presAssocID="{35A1244A-6D41-4093-80EC-13FA11D29A4D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CDD39-D68C-4A9F-82B4-95E5445D9F7A}" type="pres">
      <dgm:prSet presAssocID="{BA1F50F3-5F14-4DD8-9413-894CD828F2BC}" presName="aSpace" presStyleCnt="0"/>
      <dgm:spPr/>
    </dgm:pt>
    <dgm:pt modelId="{81062721-5A48-4EB6-B13F-7CBFF38F2F13}" type="pres">
      <dgm:prSet presAssocID="{ED93E318-5972-48AE-8D24-5FA2D0EAC6FF}" presName="compNode" presStyleCnt="0"/>
      <dgm:spPr/>
      <dgm:t>
        <a:bodyPr/>
        <a:lstStyle/>
        <a:p>
          <a:endParaRPr lang="en-US"/>
        </a:p>
      </dgm:t>
    </dgm:pt>
    <dgm:pt modelId="{9F34B882-8930-482F-812F-A7465A777FFA}" type="pres">
      <dgm:prSet presAssocID="{ED93E318-5972-48AE-8D24-5FA2D0EAC6FF}" presName="aNode" presStyleLbl="bgShp" presStyleIdx="2" presStyleCnt="4"/>
      <dgm:spPr/>
      <dgm:t>
        <a:bodyPr/>
        <a:lstStyle/>
        <a:p>
          <a:endParaRPr lang="en-US"/>
        </a:p>
      </dgm:t>
    </dgm:pt>
    <dgm:pt modelId="{1C67EEF2-0040-4887-8639-96A4BCB03D44}" type="pres">
      <dgm:prSet presAssocID="{ED93E318-5972-48AE-8D24-5FA2D0EAC6FF}" presName="textNode" presStyleLbl="bgShp" presStyleIdx="2" presStyleCnt="4"/>
      <dgm:spPr/>
      <dgm:t>
        <a:bodyPr/>
        <a:lstStyle/>
        <a:p>
          <a:endParaRPr lang="en-US"/>
        </a:p>
      </dgm:t>
    </dgm:pt>
    <dgm:pt modelId="{BBAE62E7-392A-4064-A64B-73E6A77A9713}" type="pres">
      <dgm:prSet presAssocID="{ED93E318-5972-48AE-8D24-5FA2D0EAC6FF}" presName="compChildNode" presStyleCnt="0"/>
      <dgm:spPr/>
      <dgm:t>
        <a:bodyPr/>
        <a:lstStyle/>
        <a:p>
          <a:endParaRPr lang="en-US"/>
        </a:p>
      </dgm:t>
    </dgm:pt>
    <dgm:pt modelId="{66ED4403-1610-4CA1-A2CF-30C6D3A36EF2}" type="pres">
      <dgm:prSet presAssocID="{ED93E318-5972-48AE-8D24-5FA2D0EAC6FF}" presName="theInnerList" presStyleCnt="0"/>
      <dgm:spPr/>
      <dgm:t>
        <a:bodyPr/>
        <a:lstStyle/>
        <a:p>
          <a:endParaRPr lang="en-US"/>
        </a:p>
      </dgm:t>
    </dgm:pt>
    <dgm:pt modelId="{4DDCCFF8-1B5F-4F48-8EA3-5FFC61B5F073}" type="pres">
      <dgm:prSet presAssocID="{8BC2E56B-4AA9-4769-8B82-9EE383086939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2FB5E5-8FAE-4D2A-9B32-4597AEDFA322}" type="pres">
      <dgm:prSet presAssocID="{ED93E318-5972-48AE-8D24-5FA2D0EAC6FF}" presName="aSpace" presStyleCnt="0"/>
      <dgm:spPr/>
      <dgm:t>
        <a:bodyPr/>
        <a:lstStyle/>
        <a:p>
          <a:endParaRPr lang="en-US"/>
        </a:p>
      </dgm:t>
    </dgm:pt>
    <dgm:pt modelId="{AFFA3714-0EDC-4D93-9121-18B512BEB619}" type="pres">
      <dgm:prSet presAssocID="{4FD411C4-6CAF-4D2E-B7E4-441BA389C2A6}" presName="compNode" presStyleCnt="0"/>
      <dgm:spPr/>
    </dgm:pt>
    <dgm:pt modelId="{0448467E-E0AA-49C8-9FF2-8B8747D766E5}" type="pres">
      <dgm:prSet presAssocID="{4FD411C4-6CAF-4D2E-B7E4-441BA389C2A6}" presName="aNode" presStyleLbl="bgShp" presStyleIdx="3" presStyleCnt="4"/>
      <dgm:spPr/>
      <dgm:t>
        <a:bodyPr/>
        <a:lstStyle/>
        <a:p>
          <a:endParaRPr lang="en-US"/>
        </a:p>
      </dgm:t>
    </dgm:pt>
    <dgm:pt modelId="{FACFFD84-82D0-4087-BD88-66F641432444}" type="pres">
      <dgm:prSet presAssocID="{4FD411C4-6CAF-4D2E-B7E4-441BA389C2A6}" presName="textNode" presStyleLbl="bgShp" presStyleIdx="3" presStyleCnt="4"/>
      <dgm:spPr/>
      <dgm:t>
        <a:bodyPr/>
        <a:lstStyle/>
        <a:p>
          <a:endParaRPr lang="en-US"/>
        </a:p>
      </dgm:t>
    </dgm:pt>
    <dgm:pt modelId="{E7519FC8-AD3A-4A5D-92F4-DBD0A2C8D0C6}" type="pres">
      <dgm:prSet presAssocID="{4FD411C4-6CAF-4D2E-B7E4-441BA389C2A6}" presName="compChildNode" presStyleCnt="0"/>
      <dgm:spPr/>
    </dgm:pt>
    <dgm:pt modelId="{8890B1AA-2B44-4BE4-97F5-C0FFFB34A1FD}" type="pres">
      <dgm:prSet presAssocID="{4FD411C4-6CAF-4D2E-B7E4-441BA389C2A6}" presName="theInnerList" presStyleCnt="0"/>
      <dgm:spPr/>
    </dgm:pt>
    <dgm:pt modelId="{A5096F86-7BD8-45EB-9CD9-BB341A0851CD}" type="pres">
      <dgm:prSet presAssocID="{75E8CA06-FDEE-4947-9759-051A6B56D189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315BD9-E367-4FB1-A3E1-8AA34528CCDF}" srcId="{32FE34EC-2EB7-41D5-B0EB-A66FB72BE1FF}" destId="{BA1F50F3-5F14-4DD8-9413-894CD828F2BC}" srcOrd="1" destOrd="0" parTransId="{2C6A5128-D0A5-4235-A394-56012DF37BE4}" sibTransId="{AC6C9874-6C92-4727-BAAF-22D6EDBD583F}"/>
    <dgm:cxn modelId="{8DF9D234-BEBE-41F8-AF62-15D4937FA936}" type="presOf" srcId="{32FE34EC-2EB7-41D5-B0EB-A66FB72BE1FF}" destId="{8250A9C5-4114-4B80-BC5A-FB1EB4166934}" srcOrd="0" destOrd="0" presId="urn:microsoft.com/office/officeart/2005/8/layout/lProcess2"/>
    <dgm:cxn modelId="{D2E79D49-F1F8-4144-B2D5-EDDA251BA2F2}" type="presOf" srcId="{ED93E318-5972-48AE-8D24-5FA2D0EAC6FF}" destId="{1C67EEF2-0040-4887-8639-96A4BCB03D44}" srcOrd="1" destOrd="0" presId="urn:microsoft.com/office/officeart/2005/8/layout/lProcess2"/>
    <dgm:cxn modelId="{79A910BE-3F15-4023-93D3-A6938986BAD5}" type="presOf" srcId="{8BC2E56B-4AA9-4769-8B82-9EE383086939}" destId="{4DDCCFF8-1B5F-4F48-8EA3-5FFC61B5F073}" srcOrd="0" destOrd="0" presId="urn:microsoft.com/office/officeart/2005/8/layout/lProcess2"/>
    <dgm:cxn modelId="{A80A2B8F-0A8B-4B47-B6F7-4B16A6CBE46C}" srcId="{19E88DD6-35A0-4DDD-A9FB-225AB828F1B9}" destId="{FF7A5783-D54F-4E73-B158-6D111A1B4F0D}" srcOrd="0" destOrd="0" parTransId="{38E19B71-898B-4484-8A67-A3C157E0398D}" sibTransId="{1F795AF7-C40D-410F-8A0E-296607C3014E}"/>
    <dgm:cxn modelId="{9AF2711C-EB2B-454F-83B8-ECC5A83633EC}" type="presOf" srcId="{BA1F50F3-5F14-4DD8-9413-894CD828F2BC}" destId="{BFAFF784-9390-4634-A31B-72F68BB25365}" srcOrd="1" destOrd="0" presId="urn:microsoft.com/office/officeart/2005/8/layout/lProcess2"/>
    <dgm:cxn modelId="{9DA0FFC9-6C2F-4897-AE64-FE5D30D13ADC}" type="presOf" srcId="{75E8CA06-FDEE-4947-9759-051A6B56D189}" destId="{A5096F86-7BD8-45EB-9CD9-BB341A0851CD}" srcOrd="0" destOrd="0" presId="urn:microsoft.com/office/officeart/2005/8/layout/lProcess2"/>
    <dgm:cxn modelId="{F5B97CBF-51FA-4DF8-81AA-59727F1DC14C}" type="presOf" srcId="{4FD411C4-6CAF-4D2E-B7E4-441BA389C2A6}" destId="{0448467E-E0AA-49C8-9FF2-8B8747D766E5}" srcOrd="0" destOrd="0" presId="urn:microsoft.com/office/officeart/2005/8/layout/lProcess2"/>
    <dgm:cxn modelId="{541A0E4F-2546-4FDF-8487-EB1E6C73F934}" type="presOf" srcId="{ED93E318-5972-48AE-8D24-5FA2D0EAC6FF}" destId="{9F34B882-8930-482F-812F-A7465A777FFA}" srcOrd="0" destOrd="0" presId="urn:microsoft.com/office/officeart/2005/8/layout/lProcess2"/>
    <dgm:cxn modelId="{8487FAD9-0890-4B77-B879-D55C83330757}" type="presOf" srcId="{4FD411C4-6CAF-4D2E-B7E4-441BA389C2A6}" destId="{FACFFD84-82D0-4087-BD88-66F641432444}" srcOrd="1" destOrd="0" presId="urn:microsoft.com/office/officeart/2005/8/layout/lProcess2"/>
    <dgm:cxn modelId="{686BBF4C-F009-4DC8-9429-EF5C3FFC7A1A}" type="presOf" srcId="{FF7A5783-D54F-4E73-B158-6D111A1B4F0D}" destId="{2F5CCDA2-FB88-48A0-AE21-BF8CFFF96361}" srcOrd="0" destOrd="0" presId="urn:microsoft.com/office/officeart/2005/8/layout/lProcess2"/>
    <dgm:cxn modelId="{B448BD43-194A-4BC9-A63C-B738E955D05E}" type="presOf" srcId="{35A1244A-6D41-4093-80EC-13FA11D29A4D}" destId="{0037B80B-A50A-4AD7-A62F-0D4BA7A4252A}" srcOrd="0" destOrd="0" presId="urn:microsoft.com/office/officeart/2005/8/layout/lProcess2"/>
    <dgm:cxn modelId="{F654C146-4F92-4436-8EA0-7B80B5002D81}" type="presOf" srcId="{19E88DD6-35A0-4DDD-A9FB-225AB828F1B9}" destId="{91C6F577-C176-470C-9ED0-802054B6E4E1}" srcOrd="0" destOrd="0" presId="urn:microsoft.com/office/officeart/2005/8/layout/lProcess2"/>
    <dgm:cxn modelId="{C49A6A14-D5F8-42E5-BA98-DB93E2286FB1}" srcId="{32FE34EC-2EB7-41D5-B0EB-A66FB72BE1FF}" destId="{ED93E318-5972-48AE-8D24-5FA2D0EAC6FF}" srcOrd="2" destOrd="0" parTransId="{05910458-6268-4BD5-875D-687C51C70CFD}" sibTransId="{DE557D64-CEF6-485A-9B6E-B6D43FAAD5DA}"/>
    <dgm:cxn modelId="{A7EE0D84-E119-4845-9C48-274B58ED1E85}" srcId="{32FE34EC-2EB7-41D5-B0EB-A66FB72BE1FF}" destId="{4FD411C4-6CAF-4D2E-B7E4-441BA389C2A6}" srcOrd="3" destOrd="0" parTransId="{5C07AFE0-C99A-4660-9BAF-0C27186A4894}" sibTransId="{57A66D78-4627-409D-A560-AB118C17EF75}"/>
    <dgm:cxn modelId="{CDB2A4B6-1B44-4C5C-89C9-0274A9D50CBA}" type="presOf" srcId="{BA1F50F3-5F14-4DD8-9413-894CD828F2BC}" destId="{8A3D06E7-C127-4628-8DF3-5156D909CBC6}" srcOrd="0" destOrd="0" presId="urn:microsoft.com/office/officeart/2005/8/layout/lProcess2"/>
    <dgm:cxn modelId="{8569D1B9-A76D-4504-8AB4-EDAC1AD40D6D}" srcId="{ED93E318-5972-48AE-8D24-5FA2D0EAC6FF}" destId="{8BC2E56B-4AA9-4769-8B82-9EE383086939}" srcOrd="0" destOrd="0" parTransId="{89740419-3944-48F7-AC05-B74DA9B04FC1}" sibTransId="{3D53A2B2-D632-49CD-BDCE-1DB6BB0F5996}"/>
    <dgm:cxn modelId="{5FE7991A-89D3-4AB3-9F00-188153A09E71}" type="presOf" srcId="{19E88DD6-35A0-4DDD-A9FB-225AB828F1B9}" destId="{FC9C4612-BBA1-471D-9B84-3CA48701001C}" srcOrd="1" destOrd="0" presId="urn:microsoft.com/office/officeart/2005/8/layout/lProcess2"/>
    <dgm:cxn modelId="{48A2CB7B-DC08-43DE-94A7-C03EBE3BDDFC}" srcId="{BA1F50F3-5F14-4DD8-9413-894CD828F2BC}" destId="{35A1244A-6D41-4093-80EC-13FA11D29A4D}" srcOrd="0" destOrd="0" parTransId="{3689C1B5-B3A3-44DF-8549-053E68BBE6C6}" sibTransId="{744C4405-B988-40D5-9201-2E1276403239}"/>
    <dgm:cxn modelId="{F9522DCB-2260-4E67-A7F5-02DC4244C908}" srcId="{32FE34EC-2EB7-41D5-B0EB-A66FB72BE1FF}" destId="{19E88DD6-35A0-4DDD-A9FB-225AB828F1B9}" srcOrd="0" destOrd="0" parTransId="{F06FDAB3-7F78-4184-8FA0-EA0187348EC7}" sibTransId="{B4C19FA8-0D99-4CA1-8B25-5E6EF867FF7A}"/>
    <dgm:cxn modelId="{60C1CDDA-41BF-4F95-8BA1-0671672883E0}" srcId="{4FD411C4-6CAF-4D2E-B7E4-441BA389C2A6}" destId="{75E8CA06-FDEE-4947-9759-051A6B56D189}" srcOrd="0" destOrd="0" parTransId="{39AD17C0-9547-4F35-9A16-397642469548}" sibTransId="{3FFF7B24-4AEA-4769-B92C-3305BB06DC1B}"/>
    <dgm:cxn modelId="{01577BE8-AF47-44D4-8173-D7E3388583C0}" type="presParOf" srcId="{8250A9C5-4114-4B80-BC5A-FB1EB4166934}" destId="{6D6C9EFE-BE3A-4805-B464-D0D8CDF7D5F4}" srcOrd="0" destOrd="0" presId="urn:microsoft.com/office/officeart/2005/8/layout/lProcess2"/>
    <dgm:cxn modelId="{9E8E5FBA-B782-45C5-A8AB-3D2F27E5CF37}" type="presParOf" srcId="{6D6C9EFE-BE3A-4805-B464-D0D8CDF7D5F4}" destId="{91C6F577-C176-470C-9ED0-802054B6E4E1}" srcOrd="0" destOrd="0" presId="urn:microsoft.com/office/officeart/2005/8/layout/lProcess2"/>
    <dgm:cxn modelId="{5A352FE3-3D88-4E5D-B982-E36BA3A8EA1A}" type="presParOf" srcId="{6D6C9EFE-BE3A-4805-B464-D0D8CDF7D5F4}" destId="{FC9C4612-BBA1-471D-9B84-3CA48701001C}" srcOrd="1" destOrd="0" presId="urn:microsoft.com/office/officeart/2005/8/layout/lProcess2"/>
    <dgm:cxn modelId="{A343F65D-E943-49B6-BD48-29C065F909CC}" type="presParOf" srcId="{6D6C9EFE-BE3A-4805-B464-D0D8CDF7D5F4}" destId="{AE7C8FF6-A656-476A-A08F-8708467F3176}" srcOrd="2" destOrd="0" presId="urn:microsoft.com/office/officeart/2005/8/layout/lProcess2"/>
    <dgm:cxn modelId="{117B2287-A4D2-4EF9-85AC-E1A977DF7883}" type="presParOf" srcId="{AE7C8FF6-A656-476A-A08F-8708467F3176}" destId="{51E8A297-6120-4711-B3A2-D40D69F0DB30}" srcOrd="0" destOrd="0" presId="urn:microsoft.com/office/officeart/2005/8/layout/lProcess2"/>
    <dgm:cxn modelId="{0A5128AF-333B-492C-A69E-31F911F9B98E}" type="presParOf" srcId="{51E8A297-6120-4711-B3A2-D40D69F0DB30}" destId="{2F5CCDA2-FB88-48A0-AE21-BF8CFFF96361}" srcOrd="0" destOrd="0" presId="urn:microsoft.com/office/officeart/2005/8/layout/lProcess2"/>
    <dgm:cxn modelId="{56D9B016-DA1A-459E-9BA3-D4DBEAA78B77}" type="presParOf" srcId="{8250A9C5-4114-4B80-BC5A-FB1EB4166934}" destId="{8377D622-1B02-4C07-BD59-955A77A66B84}" srcOrd="1" destOrd="0" presId="urn:microsoft.com/office/officeart/2005/8/layout/lProcess2"/>
    <dgm:cxn modelId="{8DE9164F-DCEE-4377-950B-D52EBB296530}" type="presParOf" srcId="{8250A9C5-4114-4B80-BC5A-FB1EB4166934}" destId="{F8800F58-5992-4457-9F20-8F555DE3E6DC}" srcOrd="2" destOrd="0" presId="urn:microsoft.com/office/officeart/2005/8/layout/lProcess2"/>
    <dgm:cxn modelId="{36888189-949D-4B66-9A1D-8DA3469A57C6}" type="presParOf" srcId="{F8800F58-5992-4457-9F20-8F555DE3E6DC}" destId="{8A3D06E7-C127-4628-8DF3-5156D909CBC6}" srcOrd="0" destOrd="0" presId="urn:microsoft.com/office/officeart/2005/8/layout/lProcess2"/>
    <dgm:cxn modelId="{8F599CE9-F3A1-462C-820A-844C6A36EC87}" type="presParOf" srcId="{F8800F58-5992-4457-9F20-8F555DE3E6DC}" destId="{BFAFF784-9390-4634-A31B-72F68BB25365}" srcOrd="1" destOrd="0" presId="urn:microsoft.com/office/officeart/2005/8/layout/lProcess2"/>
    <dgm:cxn modelId="{FCFEB841-9C17-454E-9547-044F20394353}" type="presParOf" srcId="{F8800F58-5992-4457-9F20-8F555DE3E6DC}" destId="{2F2DB246-EA2C-492B-9B75-AF77332272E9}" srcOrd="2" destOrd="0" presId="urn:microsoft.com/office/officeart/2005/8/layout/lProcess2"/>
    <dgm:cxn modelId="{87B4D149-147C-4968-B5AF-90F0B1786636}" type="presParOf" srcId="{2F2DB246-EA2C-492B-9B75-AF77332272E9}" destId="{7B82EC1C-8CA9-4A75-A538-34240FE9DD38}" srcOrd="0" destOrd="0" presId="urn:microsoft.com/office/officeart/2005/8/layout/lProcess2"/>
    <dgm:cxn modelId="{5312E19A-2F21-44A8-816A-0AD66460409B}" type="presParOf" srcId="{7B82EC1C-8CA9-4A75-A538-34240FE9DD38}" destId="{0037B80B-A50A-4AD7-A62F-0D4BA7A4252A}" srcOrd="0" destOrd="0" presId="urn:microsoft.com/office/officeart/2005/8/layout/lProcess2"/>
    <dgm:cxn modelId="{2B06D2B8-8DD5-4404-A79F-95A15DA1A922}" type="presParOf" srcId="{8250A9C5-4114-4B80-BC5A-FB1EB4166934}" destId="{5A2CDD39-D68C-4A9F-82B4-95E5445D9F7A}" srcOrd="3" destOrd="0" presId="urn:microsoft.com/office/officeart/2005/8/layout/lProcess2"/>
    <dgm:cxn modelId="{4BCD0EB7-2F00-4C0D-8E4A-F9219F1B5E28}" type="presParOf" srcId="{8250A9C5-4114-4B80-BC5A-FB1EB4166934}" destId="{81062721-5A48-4EB6-B13F-7CBFF38F2F13}" srcOrd="4" destOrd="0" presId="urn:microsoft.com/office/officeart/2005/8/layout/lProcess2"/>
    <dgm:cxn modelId="{94879250-612F-4B1A-8495-F57B79537855}" type="presParOf" srcId="{81062721-5A48-4EB6-B13F-7CBFF38F2F13}" destId="{9F34B882-8930-482F-812F-A7465A777FFA}" srcOrd="0" destOrd="0" presId="urn:microsoft.com/office/officeart/2005/8/layout/lProcess2"/>
    <dgm:cxn modelId="{022DBE92-5A62-4B66-B2EC-8E9A92BDBE52}" type="presParOf" srcId="{81062721-5A48-4EB6-B13F-7CBFF38F2F13}" destId="{1C67EEF2-0040-4887-8639-96A4BCB03D44}" srcOrd="1" destOrd="0" presId="urn:microsoft.com/office/officeart/2005/8/layout/lProcess2"/>
    <dgm:cxn modelId="{BDDB15B7-698B-4B6E-A05B-90EC4955235A}" type="presParOf" srcId="{81062721-5A48-4EB6-B13F-7CBFF38F2F13}" destId="{BBAE62E7-392A-4064-A64B-73E6A77A9713}" srcOrd="2" destOrd="0" presId="urn:microsoft.com/office/officeart/2005/8/layout/lProcess2"/>
    <dgm:cxn modelId="{2C3201E1-7DC9-4F9C-8965-196C8438A078}" type="presParOf" srcId="{BBAE62E7-392A-4064-A64B-73E6A77A9713}" destId="{66ED4403-1610-4CA1-A2CF-30C6D3A36EF2}" srcOrd="0" destOrd="0" presId="urn:microsoft.com/office/officeart/2005/8/layout/lProcess2"/>
    <dgm:cxn modelId="{1D8D8084-6F29-48BC-92A0-76C003F60B5D}" type="presParOf" srcId="{66ED4403-1610-4CA1-A2CF-30C6D3A36EF2}" destId="{4DDCCFF8-1B5F-4F48-8EA3-5FFC61B5F073}" srcOrd="0" destOrd="0" presId="urn:microsoft.com/office/officeart/2005/8/layout/lProcess2"/>
    <dgm:cxn modelId="{772C5880-3328-4133-B686-D476366245C6}" type="presParOf" srcId="{8250A9C5-4114-4B80-BC5A-FB1EB4166934}" destId="{122FB5E5-8FAE-4D2A-9B32-4597AEDFA322}" srcOrd="5" destOrd="0" presId="urn:microsoft.com/office/officeart/2005/8/layout/lProcess2"/>
    <dgm:cxn modelId="{DF17976E-CFBA-4CD7-A362-74D3EA6AB27D}" type="presParOf" srcId="{8250A9C5-4114-4B80-BC5A-FB1EB4166934}" destId="{AFFA3714-0EDC-4D93-9121-18B512BEB619}" srcOrd="6" destOrd="0" presId="urn:microsoft.com/office/officeart/2005/8/layout/lProcess2"/>
    <dgm:cxn modelId="{0A4135F7-0647-4BA8-B868-A8CAF735B51B}" type="presParOf" srcId="{AFFA3714-0EDC-4D93-9121-18B512BEB619}" destId="{0448467E-E0AA-49C8-9FF2-8B8747D766E5}" srcOrd="0" destOrd="0" presId="urn:microsoft.com/office/officeart/2005/8/layout/lProcess2"/>
    <dgm:cxn modelId="{1BCFC6C5-9A3E-4523-8280-C8BF6C09D364}" type="presParOf" srcId="{AFFA3714-0EDC-4D93-9121-18B512BEB619}" destId="{FACFFD84-82D0-4087-BD88-66F641432444}" srcOrd="1" destOrd="0" presId="urn:microsoft.com/office/officeart/2005/8/layout/lProcess2"/>
    <dgm:cxn modelId="{E2630BC0-803C-427C-9B7F-922E793E3186}" type="presParOf" srcId="{AFFA3714-0EDC-4D93-9121-18B512BEB619}" destId="{E7519FC8-AD3A-4A5D-92F4-DBD0A2C8D0C6}" srcOrd="2" destOrd="0" presId="urn:microsoft.com/office/officeart/2005/8/layout/lProcess2"/>
    <dgm:cxn modelId="{05E6E942-C238-4BB9-A040-AC339D39A227}" type="presParOf" srcId="{E7519FC8-AD3A-4A5D-92F4-DBD0A2C8D0C6}" destId="{8890B1AA-2B44-4BE4-97F5-C0FFFB34A1FD}" srcOrd="0" destOrd="0" presId="urn:microsoft.com/office/officeart/2005/8/layout/lProcess2"/>
    <dgm:cxn modelId="{EDFC1F9C-308E-4A6D-BC25-B2A37EBF48CA}" type="presParOf" srcId="{8890B1AA-2B44-4BE4-97F5-C0FFFB34A1FD}" destId="{A5096F86-7BD8-45EB-9CD9-BB341A0851C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FE34EC-2EB7-41D5-B0EB-A66FB72BE1FF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E88DD6-35A0-4DDD-A9FB-225AB828F1B9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Workforce</a:t>
          </a:r>
        </a:p>
      </dgm:t>
    </dgm:pt>
    <dgm:pt modelId="{F06FDAB3-7F78-4184-8FA0-EA0187348EC7}" type="parTrans" cxnId="{F9522DCB-2260-4E67-A7F5-02DC4244C908}">
      <dgm:prSet/>
      <dgm:spPr/>
      <dgm:t>
        <a:bodyPr/>
        <a:lstStyle/>
        <a:p>
          <a:endParaRPr lang="en-US" sz="1600"/>
        </a:p>
      </dgm:t>
    </dgm:pt>
    <dgm:pt modelId="{B4C19FA8-0D99-4CA1-8B25-5E6EF867FF7A}" type="sibTrans" cxnId="{F9522DCB-2260-4E67-A7F5-02DC4244C908}">
      <dgm:prSet/>
      <dgm:spPr/>
      <dgm:t>
        <a:bodyPr/>
        <a:lstStyle/>
        <a:p>
          <a:endParaRPr lang="en-US" sz="1600"/>
        </a:p>
      </dgm:t>
    </dgm:pt>
    <dgm:pt modelId="{FF7A5783-D54F-4E73-B158-6D111A1B4F0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Rachel </a:t>
          </a:r>
        </a:p>
        <a:p>
          <a:r>
            <a:rPr lang="en-US" sz="1400" b="1" dirty="0" smtClean="0"/>
            <a:t>Fin</a:t>
          </a:r>
        </a:p>
        <a:p>
          <a:r>
            <a:rPr lang="en-US" sz="1400" b="1" dirty="0" smtClean="0"/>
            <a:t>Liz</a:t>
          </a:r>
        </a:p>
        <a:p>
          <a:r>
            <a:rPr lang="en-US" sz="1400" b="1" dirty="0" smtClean="0"/>
            <a:t>Iza</a:t>
          </a:r>
        </a:p>
      </dgm:t>
    </dgm:pt>
    <dgm:pt modelId="{38E19B71-898B-4484-8A67-A3C157E0398D}" type="parTrans" cxnId="{A80A2B8F-0A8B-4B47-B6F7-4B16A6CBE46C}">
      <dgm:prSet/>
      <dgm:spPr/>
      <dgm:t>
        <a:bodyPr/>
        <a:lstStyle/>
        <a:p>
          <a:endParaRPr lang="en-US" sz="1600"/>
        </a:p>
      </dgm:t>
    </dgm:pt>
    <dgm:pt modelId="{1F795AF7-C40D-410F-8A0E-296607C3014E}" type="sibTrans" cxnId="{A80A2B8F-0A8B-4B47-B6F7-4B16A6CBE46C}">
      <dgm:prSet/>
      <dgm:spPr/>
      <dgm:t>
        <a:bodyPr/>
        <a:lstStyle/>
        <a:p>
          <a:endParaRPr lang="en-US" sz="1600"/>
        </a:p>
      </dgm:t>
    </dgm:pt>
    <dgm:pt modelId="{6683784C-4FD7-4CCC-B4F8-CD0D2E9DB1C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Estates</a:t>
          </a:r>
          <a:endParaRPr lang="en-US" sz="1400" b="1" dirty="0"/>
        </a:p>
      </dgm:t>
    </dgm:pt>
    <dgm:pt modelId="{8654C6CE-B029-4DC9-A7BA-D31F1FF6EFA4}" type="parTrans" cxnId="{BB010A4A-A0B9-4C2E-ACB9-2241EF02F04D}">
      <dgm:prSet/>
      <dgm:spPr/>
      <dgm:t>
        <a:bodyPr/>
        <a:lstStyle/>
        <a:p>
          <a:endParaRPr lang="en-US" sz="1600"/>
        </a:p>
      </dgm:t>
    </dgm:pt>
    <dgm:pt modelId="{A7075E03-8222-49D7-BE04-E6BDCBD607B1}" type="sibTrans" cxnId="{BB010A4A-A0B9-4C2E-ACB9-2241EF02F04D}">
      <dgm:prSet/>
      <dgm:spPr/>
      <dgm:t>
        <a:bodyPr/>
        <a:lstStyle/>
        <a:p>
          <a:endParaRPr lang="en-US" sz="1600"/>
        </a:p>
      </dgm:t>
    </dgm:pt>
    <dgm:pt modelId="{D9ECF061-14D3-4E0B-BB69-973FB7247CCB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Engagement</a:t>
          </a:r>
          <a:endParaRPr lang="en-US" sz="1400" b="1" dirty="0"/>
        </a:p>
      </dgm:t>
    </dgm:pt>
    <dgm:pt modelId="{93C0A05D-8EB0-4BE6-8B1B-DEF7038764C9}" type="parTrans" cxnId="{D039B36B-89F7-45C9-B52A-8E0A36645F5B}">
      <dgm:prSet/>
      <dgm:spPr/>
      <dgm:t>
        <a:bodyPr/>
        <a:lstStyle/>
        <a:p>
          <a:endParaRPr lang="en-US" sz="1600"/>
        </a:p>
      </dgm:t>
    </dgm:pt>
    <dgm:pt modelId="{30D29C30-4ABD-4280-AD34-AAFC3AA9C1CC}" type="sibTrans" cxnId="{D039B36B-89F7-45C9-B52A-8E0A36645F5B}">
      <dgm:prSet/>
      <dgm:spPr/>
      <dgm:t>
        <a:bodyPr/>
        <a:lstStyle/>
        <a:p>
          <a:endParaRPr lang="en-US" sz="1600"/>
        </a:p>
      </dgm:t>
    </dgm:pt>
    <dgm:pt modelId="{A2132BAF-FB8F-4033-931A-91BBD11F15DB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Chris</a:t>
          </a:r>
        </a:p>
        <a:p>
          <a:r>
            <a:rPr lang="en-US" sz="1400" b="1" dirty="0" smtClean="0"/>
            <a:t>Manisha</a:t>
          </a:r>
        </a:p>
        <a:p>
          <a:r>
            <a:rPr lang="en-US" sz="1400" b="1" dirty="0" smtClean="0"/>
            <a:t>Van</a:t>
          </a:r>
        </a:p>
      </dgm:t>
    </dgm:pt>
    <dgm:pt modelId="{9A877F8E-B788-4D42-A4D9-395BBD24B3CA}" type="parTrans" cxnId="{60F67AC9-FCFC-4F93-A830-00EA3298C981}">
      <dgm:prSet/>
      <dgm:spPr/>
      <dgm:t>
        <a:bodyPr/>
        <a:lstStyle/>
        <a:p>
          <a:endParaRPr lang="en-US" sz="1600"/>
        </a:p>
      </dgm:t>
    </dgm:pt>
    <dgm:pt modelId="{9BDB17A0-F5AD-40CB-9592-51EE9779115C}" type="sibTrans" cxnId="{60F67AC9-FCFC-4F93-A830-00EA3298C981}">
      <dgm:prSet/>
      <dgm:spPr/>
      <dgm:t>
        <a:bodyPr/>
        <a:lstStyle/>
        <a:p>
          <a:endParaRPr lang="en-US" sz="1600"/>
        </a:p>
      </dgm:t>
    </dgm:pt>
    <dgm:pt modelId="{807AE0E8-E66A-4D0F-A4F9-7FD861083D7E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Aydid</a:t>
          </a:r>
        </a:p>
        <a:p>
          <a:r>
            <a:rPr lang="en-US" sz="1400" b="1" dirty="0" smtClean="0"/>
            <a:t>Dilo</a:t>
          </a:r>
        </a:p>
        <a:p>
          <a:r>
            <a:rPr lang="en-US" sz="1400" b="1" dirty="0" smtClean="0"/>
            <a:t>Vasant</a:t>
          </a:r>
          <a:endParaRPr lang="en-US" sz="1400" b="1" dirty="0"/>
        </a:p>
      </dgm:t>
    </dgm:pt>
    <dgm:pt modelId="{0A522825-E4F2-4165-B9CA-076B6557AFA5}" type="parTrans" cxnId="{8D8BBAF3-4169-42BF-B771-CD4F4B417437}">
      <dgm:prSet/>
      <dgm:spPr/>
      <dgm:t>
        <a:bodyPr/>
        <a:lstStyle/>
        <a:p>
          <a:endParaRPr lang="en-US" sz="1600"/>
        </a:p>
      </dgm:t>
    </dgm:pt>
    <dgm:pt modelId="{D590C0ED-A324-4303-A6CA-16D588AE44A5}" type="sibTrans" cxnId="{8D8BBAF3-4169-42BF-B771-CD4F4B417437}">
      <dgm:prSet/>
      <dgm:spPr/>
      <dgm:t>
        <a:bodyPr/>
        <a:lstStyle/>
        <a:p>
          <a:endParaRPr lang="en-US" sz="1600"/>
        </a:p>
      </dgm:t>
    </dgm:pt>
    <dgm:pt modelId="{2CC661F1-3260-4D54-88AE-C00B8FC2AFB6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Digital</a:t>
          </a:r>
          <a:endParaRPr lang="en-US" sz="1400" b="1" dirty="0"/>
        </a:p>
      </dgm:t>
    </dgm:pt>
    <dgm:pt modelId="{FAEBB951-E3BA-4EC4-98A5-8995A53A64A7}" type="sibTrans" cxnId="{2BABC7F2-8468-4BF4-9873-F13B47E7C559}">
      <dgm:prSet/>
      <dgm:spPr/>
      <dgm:t>
        <a:bodyPr/>
        <a:lstStyle/>
        <a:p>
          <a:endParaRPr lang="en-US"/>
        </a:p>
      </dgm:t>
    </dgm:pt>
    <dgm:pt modelId="{82BB7668-7AA4-45F2-AE82-AAC4E83278BA}" type="parTrans" cxnId="{2BABC7F2-8468-4BF4-9873-F13B47E7C559}">
      <dgm:prSet/>
      <dgm:spPr/>
      <dgm:t>
        <a:bodyPr/>
        <a:lstStyle/>
        <a:p>
          <a:endParaRPr lang="en-US"/>
        </a:p>
      </dgm:t>
    </dgm:pt>
    <dgm:pt modelId="{BA6C1AE2-01B5-4701-9B69-B8F0624B45FB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Aydid</a:t>
          </a:r>
        </a:p>
        <a:p>
          <a:r>
            <a:rPr lang="en-US" sz="1400" b="1" dirty="0" smtClean="0"/>
            <a:t>Jane</a:t>
          </a:r>
        </a:p>
        <a:p>
          <a:r>
            <a:rPr lang="en-US" sz="1400" b="1" dirty="0" smtClean="0"/>
            <a:t>Van</a:t>
          </a:r>
          <a:endParaRPr lang="en-US" sz="1400" b="1" dirty="0"/>
        </a:p>
      </dgm:t>
    </dgm:pt>
    <dgm:pt modelId="{4DAD221A-169E-426C-8A2B-BF280A17A86A}" type="sibTrans" cxnId="{5AB0634C-8A63-4CE8-83B9-2306BE8E3595}">
      <dgm:prSet/>
      <dgm:spPr/>
      <dgm:t>
        <a:bodyPr/>
        <a:lstStyle/>
        <a:p>
          <a:endParaRPr lang="en-US"/>
        </a:p>
      </dgm:t>
    </dgm:pt>
    <dgm:pt modelId="{84CB060C-C795-4303-8773-FA65760C0373}" type="parTrans" cxnId="{5AB0634C-8A63-4CE8-83B9-2306BE8E3595}">
      <dgm:prSet/>
      <dgm:spPr/>
      <dgm:t>
        <a:bodyPr/>
        <a:lstStyle/>
        <a:p>
          <a:endParaRPr lang="en-US"/>
        </a:p>
      </dgm:t>
    </dgm:pt>
    <dgm:pt modelId="{8250A9C5-4114-4B80-BC5A-FB1EB4166934}" type="pres">
      <dgm:prSet presAssocID="{32FE34EC-2EB7-41D5-B0EB-A66FB72BE1F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6C9EFE-BE3A-4805-B464-D0D8CDF7D5F4}" type="pres">
      <dgm:prSet presAssocID="{19E88DD6-35A0-4DDD-A9FB-225AB828F1B9}" presName="compNode" presStyleCnt="0"/>
      <dgm:spPr/>
      <dgm:t>
        <a:bodyPr/>
        <a:lstStyle/>
        <a:p>
          <a:endParaRPr lang="en-US"/>
        </a:p>
      </dgm:t>
    </dgm:pt>
    <dgm:pt modelId="{91C6F577-C176-470C-9ED0-802054B6E4E1}" type="pres">
      <dgm:prSet presAssocID="{19E88DD6-35A0-4DDD-A9FB-225AB828F1B9}" presName="aNode" presStyleLbl="bgShp" presStyleIdx="0" presStyleCnt="4"/>
      <dgm:spPr/>
      <dgm:t>
        <a:bodyPr/>
        <a:lstStyle/>
        <a:p>
          <a:endParaRPr lang="en-US"/>
        </a:p>
      </dgm:t>
    </dgm:pt>
    <dgm:pt modelId="{FC9C4612-BBA1-471D-9B84-3CA48701001C}" type="pres">
      <dgm:prSet presAssocID="{19E88DD6-35A0-4DDD-A9FB-225AB828F1B9}" presName="textNode" presStyleLbl="bgShp" presStyleIdx="0" presStyleCnt="4"/>
      <dgm:spPr/>
      <dgm:t>
        <a:bodyPr/>
        <a:lstStyle/>
        <a:p>
          <a:endParaRPr lang="en-US"/>
        </a:p>
      </dgm:t>
    </dgm:pt>
    <dgm:pt modelId="{AE7C8FF6-A656-476A-A08F-8708467F3176}" type="pres">
      <dgm:prSet presAssocID="{19E88DD6-35A0-4DDD-A9FB-225AB828F1B9}" presName="compChildNode" presStyleCnt="0"/>
      <dgm:spPr/>
      <dgm:t>
        <a:bodyPr/>
        <a:lstStyle/>
        <a:p>
          <a:endParaRPr lang="en-US"/>
        </a:p>
      </dgm:t>
    </dgm:pt>
    <dgm:pt modelId="{51E8A297-6120-4711-B3A2-D40D69F0DB30}" type="pres">
      <dgm:prSet presAssocID="{19E88DD6-35A0-4DDD-A9FB-225AB828F1B9}" presName="theInnerList" presStyleCnt="0"/>
      <dgm:spPr/>
      <dgm:t>
        <a:bodyPr/>
        <a:lstStyle/>
        <a:p>
          <a:endParaRPr lang="en-US"/>
        </a:p>
      </dgm:t>
    </dgm:pt>
    <dgm:pt modelId="{2F5CCDA2-FB88-48A0-AE21-BF8CFFF96361}" type="pres">
      <dgm:prSet presAssocID="{FF7A5783-D54F-4E73-B158-6D111A1B4F0D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7D622-1B02-4C07-BD59-955A77A66B84}" type="pres">
      <dgm:prSet presAssocID="{19E88DD6-35A0-4DDD-A9FB-225AB828F1B9}" presName="aSpace" presStyleCnt="0"/>
      <dgm:spPr/>
      <dgm:t>
        <a:bodyPr/>
        <a:lstStyle/>
        <a:p>
          <a:endParaRPr lang="en-US"/>
        </a:p>
      </dgm:t>
    </dgm:pt>
    <dgm:pt modelId="{AF221927-F843-4A32-839B-595DA91EDD7E}" type="pres">
      <dgm:prSet presAssocID="{6683784C-4FD7-4CCC-B4F8-CD0D2E9DB1CD}" presName="compNode" presStyleCnt="0"/>
      <dgm:spPr/>
      <dgm:t>
        <a:bodyPr/>
        <a:lstStyle/>
        <a:p>
          <a:endParaRPr lang="en-US"/>
        </a:p>
      </dgm:t>
    </dgm:pt>
    <dgm:pt modelId="{80608D8B-5A69-4D93-B15D-FB3D72C49B79}" type="pres">
      <dgm:prSet presAssocID="{6683784C-4FD7-4CCC-B4F8-CD0D2E9DB1CD}" presName="aNode" presStyleLbl="bgShp" presStyleIdx="1" presStyleCnt="4"/>
      <dgm:spPr/>
      <dgm:t>
        <a:bodyPr/>
        <a:lstStyle/>
        <a:p>
          <a:endParaRPr lang="en-US"/>
        </a:p>
      </dgm:t>
    </dgm:pt>
    <dgm:pt modelId="{96E6469F-A9B3-4A6C-9221-D8E0B250653D}" type="pres">
      <dgm:prSet presAssocID="{6683784C-4FD7-4CCC-B4F8-CD0D2E9DB1CD}" presName="textNode" presStyleLbl="bgShp" presStyleIdx="1" presStyleCnt="4"/>
      <dgm:spPr/>
      <dgm:t>
        <a:bodyPr/>
        <a:lstStyle/>
        <a:p>
          <a:endParaRPr lang="en-US"/>
        </a:p>
      </dgm:t>
    </dgm:pt>
    <dgm:pt modelId="{6492C48E-2BDE-46BA-BE15-CBF5B58E1FA8}" type="pres">
      <dgm:prSet presAssocID="{6683784C-4FD7-4CCC-B4F8-CD0D2E9DB1CD}" presName="compChildNode" presStyleCnt="0"/>
      <dgm:spPr/>
      <dgm:t>
        <a:bodyPr/>
        <a:lstStyle/>
        <a:p>
          <a:endParaRPr lang="en-US"/>
        </a:p>
      </dgm:t>
    </dgm:pt>
    <dgm:pt modelId="{D5D241CE-9E31-4BA4-90CE-368E0AD5500E}" type="pres">
      <dgm:prSet presAssocID="{6683784C-4FD7-4CCC-B4F8-CD0D2E9DB1CD}" presName="theInnerList" presStyleCnt="0"/>
      <dgm:spPr/>
      <dgm:t>
        <a:bodyPr/>
        <a:lstStyle/>
        <a:p>
          <a:endParaRPr lang="en-US"/>
        </a:p>
      </dgm:t>
    </dgm:pt>
    <dgm:pt modelId="{C25A0D2B-5B6B-4292-8866-CDA1F3C73A48}" type="pres">
      <dgm:prSet presAssocID="{A2132BAF-FB8F-4033-931A-91BBD11F15DB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EA669-B0EB-408A-ADDF-68E753810CE3}" type="pres">
      <dgm:prSet presAssocID="{6683784C-4FD7-4CCC-B4F8-CD0D2E9DB1CD}" presName="aSpace" presStyleCnt="0"/>
      <dgm:spPr/>
      <dgm:t>
        <a:bodyPr/>
        <a:lstStyle/>
        <a:p>
          <a:endParaRPr lang="en-US"/>
        </a:p>
      </dgm:t>
    </dgm:pt>
    <dgm:pt modelId="{2D3F5295-A68A-4E08-9219-E0383DA2B1AD}" type="pres">
      <dgm:prSet presAssocID="{D9ECF061-14D3-4E0B-BB69-973FB7247CCB}" presName="compNode" presStyleCnt="0"/>
      <dgm:spPr/>
      <dgm:t>
        <a:bodyPr/>
        <a:lstStyle/>
        <a:p>
          <a:endParaRPr lang="en-US"/>
        </a:p>
      </dgm:t>
    </dgm:pt>
    <dgm:pt modelId="{90FDD9B1-E03F-455D-8704-2CC0329B9E03}" type="pres">
      <dgm:prSet presAssocID="{D9ECF061-14D3-4E0B-BB69-973FB7247CCB}" presName="aNode" presStyleLbl="bgShp" presStyleIdx="2" presStyleCnt="4"/>
      <dgm:spPr/>
      <dgm:t>
        <a:bodyPr/>
        <a:lstStyle/>
        <a:p>
          <a:endParaRPr lang="en-US"/>
        </a:p>
      </dgm:t>
    </dgm:pt>
    <dgm:pt modelId="{A2DF7C8E-2615-4454-80D5-211D343B931D}" type="pres">
      <dgm:prSet presAssocID="{D9ECF061-14D3-4E0B-BB69-973FB7247CCB}" presName="textNode" presStyleLbl="bgShp" presStyleIdx="2" presStyleCnt="4"/>
      <dgm:spPr/>
      <dgm:t>
        <a:bodyPr/>
        <a:lstStyle/>
        <a:p>
          <a:endParaRPr lang="en-US"/>
        </a:p>
      </dgm:t>
    </dgm:pt>
    <dgm:pt modelId="{49208C38-1355-4FE9-8BB5-3A3E6C838CFB}" type="pres">
      <dgm:prSet presAssocID="{D9ECF061-14D3-4E0B-BB69-973FB7247CCB}" presName="compChildNode" presStyleCnt="0"/>
      <dgm:spPr/>
      <dgm:t>
        <a:bodyPr/>
        <a:lstStyle/>
        <a:p>
          <a:endParaRPr lang="en-US"/>
        </a:p>
      </dgm:t>
    </dgm:pt>
    <dgm:pt modelId="{B133D9FB-07F2-4946-A96E-4B3FD858DFB4}" type="pres">
      <dgm:prSet presAssocID="{D9ECF061-14D3-4E0B-BB69-973FB7247CCB}" presName="theInnerList" presStyleCnt="0"/>
      <dgm:spPr/>
      <dgm:t>
        <a:bodyPr/>
        <a:lstStyle/>
        <a:p>
          <a:endParaRPr lang="en-US"/>
        </a:p>
      </dgm:t>
    </dgm:pt>
    <dgm:pt modelId="{C5BBDF53-207A-4410-9A7E-B26CF25EAFD1}" type="pres">
      <dgm:prSet presAssocID="{807AE0E8-E66A-4D0F-A4F9-7FD861083D7E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4575A-DB6D-457A-89F0-92454141178F}" type="pres">
      <dgm:prSet presAssocID="{D9ECF061-14D3-4E0B-BB69-973FB7247CCB}" presName="aSpace" presStyleCnt="0"/>
      <dgm:spPr/>
      <dgm:t>
        <a:bodyPr/>
        <a:lstStyle/>
        <a:p>
          <a:endParaRPr lang="en-US"/>
        </a:p>
      </dgm:t>
    </dgm:pt>
    <dgm:pt modelId="{BA9FB644-6696-41FA-86B2-69B9703C40E2}" type="pres">
      <dgm:prSet presAssocID="{2CC661F1-3260-4D54-88AE-C00B8FC2AFB6}" presName="compNode" presStyleCnt="0"/>
      <dgm:spPr/>
    </dgm:pt>
    <dgm:pt modelId="{453B8183-1BA7-4578-8E30-868FBCAC8DF2}" type="pres">
      <dgm:prSet presAssocID="{2CC661F1-3260-4D54-88AE-C00B8FC2AFB6}" presName="aNode" presStyleLbl="bgShp" presStyleIdx="3" presStyleCnt="4"/>
      <dgm:spPr/>
      <dgm:t>
        <a:bodyPr/>
        <a:lstStyle/>
        <a:p>
          <a:endParaRPr lang="en-US"/>
        </a:p>
      </dgm:t>
    </dgm:pt>
    <dgm:pt modelId="{58604919-0876-44A4-8A82-F3DD36E227B5}" type="pres">
      <dgm:prSet presAssocID="{2CC661F1-3260-4D54-88AE-C00B8FC2AFB6}" presName="textNode" presStyleLbl="bgShp" presStyleIdx="3" presStyleCnt="4"/>
      <dgm:spPr/>
      <dgm:t>
        <a:bodyPr/>
        <a:lstStyle/>
        <a:p>
          <a:endParaRPr lang="en-US"/>
        </a:p>
      </dgm:t>
    </dgm:pt>
    <dgm:pt modelId="{BE5F337B-70FA-47C0-88B7-237B0107D497}" type="pres">
      <dgm:prSet presAssocID="{2CC661F1-3260-4D54-88AE-C00B8FC2AFB6}" presName="compChildNode" presStyleCnt="0"/>
      <dgm:spPr/>
    </dgm:pt>
    <dgm:pt modelId="{8651BD55-7C8B-4E56-AC08-F487243A9E75}" type="pres">
      <dgm:prSet presAssocID="{2CC661F1-3260-4D54-88AE-C00B8FC2AFB6}" presName="theInnerList" presStyleCnt="0"/>
      <dgm:spPr/>
    </dgm:pt>
    <dgm:pt modelId="{766F0331-4F4A-416A-BD98-2199B74EE5B4}" type="pres">
      <dgm:prSet presAssocID="{BA6C1AE2-01B5-4701-9B69-B8F0624B45FB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793207-AC79-40E7-94B2-B206FFB6C658}" type="presOf" srcId="{807AE0E8-E66A-4D0F-A4F9-7FD861083D7E}" destId="{C5BBDF53-207A-4410-9A7E-B26CF25EAFD1}" srcOrd="0" destOrd="0" presId="urn:microsoft.com/office/officeart/2005/8/layout/lProcess2"/>
    <dgm:cxn modelId="{8D8BBAF3-4169-42BF-B771-CD4F4B417437}" srcId="{D9ECF061-14D3-4E0B-BB69-973FB7247CCB}" destId="{807AE0E8-E66A-4D0F-A4F9-7FD861083D7E}" srcOrd="0" destOrd="0" parTransId="{0A522825-E4F2-4165-B9CA-076B6557AFA5}" sibTransId="{D590C0ED-A324-4303-A6CA-16D588AE44A5}"/>
    <dgm:cxn modelId="{375EC9F8-934E-4612-9025-F5F08E4D118D}" type="presOf" srcId="{BA6C1AE2-01B5-4701-9B69-B8F0624B45FB}" destId="{766F0331-4F4A-416A-BD98-2199B74EE5B4}" srcOrd="0" destOrd="0" presId="urn:microsoft.com/office/officeart/2005/8/layout/lProcess2"/>
    <dgm:cxn modelId="{6A597FCE-3CE7-475C-BB84-C557E83F6D26}" type="presOf" srcId="{2CC661F1-3260-4D54-88AE-C00B8FC2AFB6}" destId="{453B8183-1BA7-4578-8E30-868FBCAC8DF2}" srcOrd="0" destOrd="0" presId="urn:microsoft.com/office/officeart/2005/8/layout/lProcess2"/>
    <dgm:cxn modelId="{686BBF4C-F009-4DC8-9429-EF5C3FFC7A1A}" type="presOf" srcId="{FF7A5783-D54F-4E73-B158-6D111A1B4F0D}" destId="{2F5CCDA2-FB88-48A0-AE21-BF8CFFF96361}" srcOrd="0" destOrd="0" presId="urn:microsoft.com/office/officeart/2005/8/layout/lProcess2"/>
    <dgm:cxn modelId="{CF224089-B5B6-49FA-8DB9-ED82EC05F3AF}" type="presOf" srcId="{6683784C-4FD7-4CCC-B4F8-CD0D2E9DB1CD}" destId="{96E6469F-A9B3-4A6C-9221-D8E0B250653D}" srcOrd="1" destOrd="0" presId="urn:microsoft.com/office/officeart/2005/8/layout/lProcess2"/>
    <dgm:cxn modelId="{D039B36B-89F7-45C9-B52A-8E0A36645F5B}" srcId="{32FE34EC-2EB7-41D5-B0EB-A66FB72BE1FF}" destId="{D9ECF061-14D3-4E0B-BB69-973FB7247CCB}" srcOrd="2" destOrd="0" parTransId="{93C0A05D-8EB0-4BE6-8B1B-DEF7038764C9}" sibTransId="{30D29C30-4ABD-4280-AD34-AAFC3AA9C1CC}"/>
    <dgm:cxn modelId="{2BABC7F2-8468-4BF4-9873-F13B47E7C559}" srcId="{32FE34EC-2EB7-41D5-B0EB-A66FB72BE1FF}" destId="{2CC661F1-3260-4D54-88AE-C00B8FC2AFB6}" srcOrd="3" destOrd="0" parTransId="{82BB7668-7AA4-45F2-AE82-AAC4E83278BA}" sibTransId="{FAEBB951-E3BA-4EC4-98A5-8995A53A64A7}"/>
    <dgm:cxn modelId="{2A8DDBAA-2B2A-4287-96B7-912AF627C270}" type="presOf" srcId="{6683784C-4FD7-4CCC-B4F8-CD0D2E9DB1CD}" destId="{80608D8B-5A69-4D93-B15D-FB3D72C49B79}" srcOrd="0" destOrd="0" presId="urn:microsoft.com/office/officeart/2005/8/layout/lProcess2"/>
    <dgm:cxn modelId="{F654C146-4F92-4436-8EA0-7B80B5002D81}" type="presOf" srcId="{19E88DD6-35A0-4DDD-A9FB-225AB828F1B9}" destId="{91C6F577-C176-470C-9ED0-802054B6E4E1}" srcOrd="0" destOrd="0" presId="urn:microsoft.com/office/officeart/2005/8/layout/lProcess2"/>
    <dgm:cxn modelId="{5FE7991A-89D3-4AB3-9F00-188153A09E71}" type="presOf" srcId="{19E88DD6-35A0-4DDD-A9FB-225AB828F1B9}" destId="{FC9C4612-BBA1-471D-9B84-3CA48701001C}" srcOrd="1" destOrd="0" presId="urn:microsoft.com/office/officeart/2005/8/layout/lProcess2"/>
    <dgm:cxn modelId="{1260DC64-CBB5-4EE6-AF3B-34F62703940A}" type="presOf" srcId="{2CC661F1-3260-4D54-88AE-C00B8FC2AFB6}" destId="{58604919-0876-44A4-8A82-F3DD36E227B5}" srcOrd="1" destOrd="0" presId="urn:microsoft.com/office/officeart/2005/8/layout/lProcess2"/>
    <dgm:cxn modelId="{60F67AC9-FCFC-4F93-A830-00EA3298C981}" srcId="{6683784C-4FD7-4CCC-B4F8-CD0D2E9DB1CD}" destId="{A2132BAF-FB8F-4033-931A-91BBD11F15DB}" srcOrd="0" destOrd="0" parTransId="{9A877F8E-B788-4D42-A4D9-395BBD24B3CA}" sibTransId="{9BDB17A0-F5AD-40CB-9592-51EE9779115C}"/>
    <dgm:cxn modelId="{8DF9D234-BEBE-41F8-AF62-15D4937FA936}" type="presOf" srcId="{32FE34EC-2EB7-41D5-B0EB-A66FB72BE1FF}" destId="{8250A9C5-4114-4B80-BC5A-FB1EB4166934}" srcOrd="0" destOrd="0" presId="urn:microsoft.com/office/officeart/2005/8/layout/lProcess2"/>
    <dgm:cxn modelId="{C957345C-E174-4353-BC2F-08EE64C56C44}" type="presOf" srcId="{D9ECF061-14D3-4E0B-BB69-973FB7247CCB}" destId="{A2DF7C8E-2615-4454-80D5-211D343B931D}" srcOrd="1" destOrd="0" presId="urn:microsoft.com/office/officeart/2005/8/layout/lProcess2"/>
    <dgm:cxn modelId="{A80A2B8F-0A8B-4B47-B6F7-4B16A6CBE46C}" srcId="{19E88DD6-35A0-4DDD-A9FB-225AB828F1B9}" destId="{FF7A5783-D54F-4E73-B158-6D111A1B4F0D}" srcOrd="0" destOrd="0" parTransId="{38E19B71-898B-4484-8A67-A3C157E0398D}" sibTransId="{1F795AF7-C40D-410F-8A0E-296607C3014E}"/>
    <dgm:cxn modelId="{92D17EEF-C717-4FC3-BE9A-F073A6324D44}" type="presOf" srcId="{A2132BAF-FB8F-4033-931A-91BBD11F15DB}" destId="{C25A0D2B-5B6B-4292-8866-CDA1F3C73A48}" srcOrd="0" destOrd="0" presId="urn:microsoft.com/office/officeart/2005/8/layout/lProcess2"/>
    <dgm:cxn modelId="{BB010A4A-A0B9-4C2E-ACB9-2241EF02F04D}" srcId="{32FE34EC-2EB7-41D5-B0EB-A66FB72BE1FF}" destId="{6683784C-4FD7-4CCC-B4F8-CD0D2E9DB1CD}" srcOrd="1" destOrd="0" parTransId="{8654C6CE-B029-4DC9-A7BA-D31F1FF6EFA4}" sibTransId="{A7075E03-8222-49D7-BE04-E6BDCBD607B1}"/>
    <dgm:cxn modelId="{97305A4D-5A35-40A3-A74B-193849144142}" type="presOf" srcId="{D9ECF061-14D3-4E0B-BB69-973FB7247CCB}" destId="{90FDD9B1-E03F-455D-8704-2CC0329B9E03}" srcOrd="0" destOrd="0" presId="urn:microsoft.com/office/officeart/2005/8/layout/lProcess2"/>
    <dgm:cxn modelId="{F9522DCB-2260-4E67-A7F5-02DC4244C908}" srcId="{32FE34EC-2EB7-41D5-B0EB-A66FB72BE1FF}" destId="{19E88DD6-35A0-4DDD-A9FB-225AB828F1B9}" srcOrd="0" destOrd="0" parTransId="{F06FDAB3-7F78-4184-8FA0-EA0187348EC7}" sibTransId="{B4C19FA8-0D99-4CA1-8B25-5E6EF867FF7A}"/>
    <dgm:cxn modelId="{5AB0634C-8A63-4CE8-83B9-2306BE8E3595}" srcId="{2CC661F1-3260-4D54-88AE-C00B8FC2AFB6}" destId="{BA6C1AE2-01B5-4701-9B69-B8F0624B45FB}" srcOrd="0" destOrd="0" parTransId="{84CB060C-C795-4303-8773-FA65760C0373}" sibTransId="{4DAD221A-169E-426C-8A2B-BF280A17A86A}"/>
    <dgm:cxn modelId="{01577BE8-AF47-44D4-8173-D7E3388583C0}" type="presParOf" srcId="{8250A9C5-4114-4B80-BC5A-FB1EB4166934}" destId="{6D6C9EFE-BE3A-4805-B464-D0D8CDF7D5F4}" srcOrd="0" destOrd="0" presId="urn:microsoft.com/office/officeart/2005/8/layout/lProcess2"/>
    <dgm:cxn modelId="{9E8E5FBA-B782-45C5-A8AB-3D2F27E5CF37}" type="presParOf" srcId="{6D6C9EFE-BE3A-4805-B464-D0D8CDF7D5F4}" destId="{91C6F577-C176-470C-9ED0-802054B6E4E1}" srcOrd="0" destOrd="0" presId="urn:microsoft.com/office/officeart/2005/8/layout/lProcess2"/>
    <dgm:cxn modelId="{5A352FE3-3D88-4E5D-B982-E36BA3A8EA1A}" type="presParOf" srcId="{6D6C9EFE-BE3A-4805-B464-D0D8CDF7D5F4}" destId="{FC9C4612-BBA1-471D-9B84-3CA48701001C}" srcOrd="1" destOrd="0" presId="urn:microsoft.com/office/officeart/2005/8/layout/lProcess2"/>
    <dgm:cxn modelId="{A343F65D-E943-49B6-BD48-29C065F909CC}" type="presParOf" srcId="{6D6C9EFE-BE3A-4805-B464-D0D8CDF7D5F4}" destId="{AE7C8FF6-A656-476A-A08F-8708467F3176}" srcOrd="2" destOrd="0" presId="urn:microsoft.com/office/officeart/2005/8/layout/lProcess2"/>
    <dgm:cxn modelId="{117B2287-A4D2-4EF9-85AC-E1A977DF7883}" type="presParOf" srcId="{AE7C8FF6-A656-476A-A08F-8708467F3176}" destId="{51E8A297-6120-4711-B3A2-D40D69F0DB30}" srcOrd="0" destOrd="0" presId="urn:microsoft.com/office/officeart/2005/8/layout/lProcess2"/>
    <dgm:cxn modelId="{0A5128AF-333B-492C-A69E-31F911F9B98E}" type="presParOf" srcId="{51E8A297-6120-4711-B3A2-D40D69F0DB30}" destId="{2F5CCDA2-FB88-48A0-AE21-BF8CFFF96361}" srcOrd="0" destOrd="0" presId="urn:microsoft.com/office/officeart/2005/8/layout/lProcess2"/>
    <dgm:cxn modelId="{56D9B016-DA1A-459E-9BA3-D4DBEAA78B77}" type="presParOf" srcId="{8250A9C5-4114-4B80-BC5A-FB1EB4166934}" destId="{8377D622-1B02-4C07-BD59-955A77A66B84}" srcOrd="1" destOrd="0" presId="urn:microsoft.com/office/officeart/2005/8/layout/lProcess2"/>
    <dgm:cxn modelId="{BD55DEFC-5F27-4C97-B2EF-92C9379F3746}" type="presParOf" srcId="{8250A9C5-4114-4B80-BC5A-FB1EB4166934}" destId="{AF221927-F843-4A32-839B-595DA91EDD7E}" srcOrd="2" destOrd="0" presId="urn:microsoft.com/office/officeart/2005/8/layout/lProcess2"/>
    <dgm:cxn modelId="{E1CDC40B-EFA9-455C-A2E3-B88260789FDF}" type="presParOf" srcId="{AF221927-F843-4A32-839B-595DA91EDD7E}" destId="{80608D8B-5A69-4D93-B15D-FB3D72C49B79}" srcOrd="0" destOrd="0" presId="urn:microsoft.com/office/officeart/2005/8/layout/lProcess2"/>
    <dgm:cxn modelId="{2EAAF882-842A-41C5-A16F-63450A02F911}" type="presParOf" srcId="{AF221927-F843-4A32-839B-595DA91EDD7E}" destId="{96E6469F-A9B3-4A6C-9221-D8E0B250653D}" srcOrd="1" destOrd="0" presId="urn:microsoft.com/office/officeart/2005/8/layout/lProcess2"/>
    <dgm:cxn modelId="{6C89ACDC-34B7-4EED-AD59-AACA23F9186F}" type="presParOf" srcId="{AF221927-F843-4A32-839B-595DA91EDD7E}" destId="{6492C48E-2BDE-46BA-BE15-CBF5B58E1FA8}" srcOrd="2" destOrd="0" presId="urn:microsoft.com/office/officeart/2005/8/layout/lProcess2"/>
    <dgm:cxn modelId="{43BA1230-766B-4DEC-8EC1-7DEC99513316}" type="presParOf" srcId="{6492C48E-2BDE-46BA-BE15-CBF5B58E1FA8}" destId="{D5D241CE-9E31-4BA4-90CE-368E0AD5500E}" srcOrd="0" destOrd="0" presId="urn:microsoft.com/office/officeart/2005/8/layout/lProcess2"/>
    <dgm:cxn modelId="{8FE8028A-0F77-4DF7-B4E7-18075C380D44}" type="presParOf" srcId="{D5D241CE-9E31-4BA4-90CE-368E0AD5500E}" destId="{C25A0D2B-5B6B-4292-8866-CDA1F3C73A48}" srcOrd="0" destOrd="0" presId="urn:microsoft.com/office/officeart/2005/8/layout/lProcess2"/>
    <dgm:cxn modelId="{B087B98B-60DC-4A4B-B9C1-185B5A384DA2}" type="presParOf" srcId="{8250A9C5-4114-4B80-BC5A-FB1EB4166934}" destId="{686EA669-B0EB-408A-ADDF-68E753810CE3}" srcOrd="3" destOrd="0" presId="urn:microsoft.com/office/officeart/2005/8/layout/lProcess2"/>
    <dgm:cxn modelId="{74D5B47A-BDA4-4ECB-A92E-22CF4FBB8012}" type="presParOf" srcId="{8250A9C5-4114-4B80-BC5A-FB1EB4166934}" destId="{2D3F5295-A68A-4E08-9219-E0383DA2B1AD}" srcOrd="4" destOrd="0" presId="urn:microsoft.com/office/officeart/2005/8/layout/lProcess2"/>
    <dgm:cxn modelId="{A91A9BF8-3C75-4ACA-A469-BED768A04583}" type="presParOf" srcId="{2D3F5295-A68A-4E08-9219-E0383DA2B1AD}" destId="{90FDD9B1-E03F-455D-8704-2CC0329B9E03}" srcOrd="0" destOrd="0" presId="urn:microsoft.com/office/officeart/2005/8/layout/lProcess2"/>
    <dgm:cxn modelId="{60DF788A-B67D-4808-813C-D0AE1A22016C}" type="presParOf" srcId="{2D3F5295-A68A-4E08-9219-E0383DA2B1AD}" destId="{A2DF7C8E-2615-4454-80D5-211D343B931D}" srcOrd="1" destOrd="0" presId="urn:microsoft.com/office/officeart/2005/8/layout/lProcess2"/>
    <dgm:cxn modelId="{17F54D95-8B4C-4B2D-A1E5-C0AE3D84F7B7}" type="presParOf" srcId="{2D3F5295-A68A-4E08-9219-E0383DA2B1AD}" destId="{49208C38-1355-4FE9-8BB5-3A3E6C838CFB}" srcOrd="2" destOrd="0" presId="urn:microsoft.com/office/officeart/2005/8/layout/lProcess2"/>
    <dgm:cxn modelId="{6638E6DB-BD6C-4B90-9DE0-DB314F749DF7}" type="presParOf" srcId="{49208C38-1355-4FE9-8BB5-3A3E6C838CFB}" destId="{B133D9FB-07F2-4946-A96E-4B3FD858DFB4}" srcOrd="0" destOrd="0" presId="urn:microsoft.com/office/officeart/2005/8/layout/lProcess2"/>
    <dgm:cxn modelId="{1D14D4E1-218C-4B8E-A490-59304E4340A2}" type="presParOf" srcId="{B133D9FB-07F2-4946-A96E-4B3FD858DFB4}" destId="{C5BBDF53-207A-4410-9A7E-B26CF25EAFD1}" srcOrd="0" destOrd="0" presId="urn:microsoft.com/office/officeart/2005/8/layout/lProcess2"/>
    <dgm:cxn modelId="{C0D98FC5-9E3C-49AF-A7C2-FBCB0F1DBC30}" type="presParOf" srcId="{8250A9C5-4114-4B80-BC5A-FB1EB4166934}" destId="{EB84575A-DB6D-457A-89F0-92454141178F}" srcOrd="5" destOrd="0" presId="urn:microsoft.com/office/officeart/2005/8/layout/lProcess2"/>
    <dgm:cxn modelId="{AC6E1C95-013A-4BBF-96D4-B8A92C32C283}" type="presParOf" srcId="{8250A9C5-4114-4B80-BC5A-FB1EB4166934}" destId="{BA9FB644-6696-41FA-86B2-69B9703C40E2}" srcOrd="6" destOrd="0" presId="urn:microsoft.com/office/officeart/2005/8/layout/lProcess2"/>
    <dgm:cxn modelId="{02B64AB5-DDFF-4586-8D87-5C1B9E9FD3B2}" type="presParOf" srcId="{BA9FB644-6696-41FA-86B2-69B9703C40E2}" destId="{453B8183-1BA7-4578-8E30-868FBCAC8DF2}" srcOrd="0" destOrd="0" presId="urn:microsoft.com/office/officeart/2005/8/layout/lProcess2"/>
    <dgm:cxn modelId="{AF18ED2F-7B32-4D5A-9FC2-B69F6BA92E6B}" type="presParOf" srcId="{BA9FB644-6696-41FA-86B2-69B9703C40E2}" destId="{58604919-0876-44A4-8A82-F3DD36E227B5}" srcOrd="1" destOrd="0" presId="urn:microsoft.com/office/officeart/2005/8/layout/lProcess2"/>
    <dgm:cxn modelId="{99400AE8-2985-492F-A88C-435D906F40AF}" type="presParOf" srcId="{BA9FB644-6696-41FA-86B2-69B9703C40E2}" destId="{BE5F337B-70FA-47C0-88B7-237B0107D497}" srcOrd="2" destOrd="0" presId="urn:microsoft.com/office/officeart/2005/8/layout/lProcess2"/>
    <dgm:cxn modelId="{6A4096BD-0F2C-4EC7-AA50-288F22150606}" type="presParOf" srcId="{BE5F337B-70FA-47C0-88B7-237B0107D497}" destId="{8651BD55-7C8B-4E56-AC08-F487243A9E75}" srcOrd="0" destOrd="0" presId="urn:microsoft.com/office/officeart/2005/8/layout/lProcess2"/>
    <dgm:cxn modelId="{3D4045C5-8197-4440-A20A-057FF55C41EF}" type="presParOf" srcId="{8651BD55-7C8B-4E56-AC08-F487243A9E75}" destId="{766F0331-4F4A-416A-BD98-2199B74EE5B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2FE34EC-2EB7-41D5-B0EB-A66FB72BE1FF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E88DD6-35A0-4DDD-A9FB-225AB828F1B9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Corporate Function</a:t>
          </a:r>
        </a:p>
      </dgm:t>
    </dgm:pt>
    <dgm:pt modelId="{F06FDAB3-7F78-4184-8FA0-EA0187348EC7}" type="parTrans" cxnId="{F9522DCB-2260-4E67-A7F5-02DC4244C908}">
      <dgm:prSet/>
      <dgm:spPr/>
      <dgm:t>
        <a:bodyPr/>
        <a:lstStyle/>
        <a:p>
          <a:endParaRPr lang="en-US" sz="1600"/>
        </a:p>
      </dgm:t>
    </dgm:pt>
    <dgm:pt modelId="{B4C19FA8-0D99-4CA1-8B25-5E6EF867FF7A}" type="sibTrans" cxnId="{F9522DCB-2260-4E67-A7F5-02DC4244C908}">
      <dgm:prSet/>
      <dgm:spPr/>
      <dgm:t>
        <a:bodyPr/>
        <a:lstStyle/>
        <a:p>
          <a:endParaRPr lang="en-US" sz="1600"/>
        </a:p>
      </dgm:t>
    </dgm:pt>
    <dgm:pt modelId="{FF7A5783-D54F-4E73-B158-6D111A1B4F0D}">
      <dgm:prSet phldrT="[Text]" custT="1"/>
      <dgm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400" b="1" dirty="0" smtClean="0"/>
            <a:t>Paula</a:t>
          </a:r>
        </a:p>
        <a:p>
          <a:r>
            <a:rPr lang="en-US" sz="1400" b="1" dirty="0" smtClean="0"/>
            <a:t>Van</a:t>
          </a:r>
        </a:p>
        <a:p>
          <a:r>
            <a:rPr lang="en-US" sz="1400" b="1" dirty="0" smtClean="0"/>
            <a:t>Vasant</a:t>
          </a:r>
        </a:p>
      </dgm:t>
    </dgm:pt>
    <dgm:pt modelId="{38E19B71-898B-4484-8A67-A3C157E0398D}" type="parTrans" cxnId="{A80A2B8F-0A8B-4B47-B6F7-4B16A6CBE46C}">
      <dgm:prSet/>
      <dgm:spPr/>
      <dgm:t>
        <a:bodyPr/>
        <a:lstStyle/>
        <a:p>
          <a:endParaRPr lang="en-US" sz="1600"/>
        </a:p>
      </dgm:t>
    </dgm:pt>
    <dgm:pt modelId="{1F795AF7-C40D-410F-8A0E-296607C3014E}" type="sibTrans" cxnId="{A80A2B8F-0A8B-4B47-B6F7-4B16A6CBE46C}">
      <dgm:prSet/>
      <dgm:spPr/>
      <dgm:t>
        <a:bodyPr/>
        <a:lstStyle/>
        <a:p>
          <a:endParaRPr lang="en-US" sz="1600"/>
        </a:p>
      </dgm:t>
    </dgm:pt>
    <dgm:pt modelId="{8250A9C5-4114-4B80-BC5A-FB1EB4166934}" type="pres">
      <dgm:prSet presAssocID="{32FE34EC-2EB7-41D5-B0EB-A66FB72BE1FF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6C9EFE-BE3A-4805-B464-D0D8CDF7D5F4}" type="pres">
      <dgm:prSet presAssocID="{19E88DD6-35A0-4DDD-A9FB-225AB828F1B9}" presName="compNode" presStyleCnt="0"/>
      <dgm:spPr/>
      <dgm:t>
        <a:bodyPr/>
        <a:lstStyle/>
        <a:p>
          <a:endParaRPr lang="en-US"/>
        </a:p>
      </dgm:t>
    </dgm:pt>
    <dgm:pt modelId="{91C6F577-C176-470C-9ED0-802054B6E4E1}" type="pres">
      <dgm:prSet presAssocID="{19E88DD6-35A0-4DDD-A9FB-225AB828F1B9}" presName="aNode" presStyleLbl="bgShp" presStyleIdx="0" presStyleCnt="1" custLinFactNeighborY="-6398"/>
      <dgm:spPr/>
      <dgm:t>
        <a:bodyPr/>
        <a:lstStyle/>
        <a:p>
          <a:endParaRPr lang="en-US"/>
        </a:p>
      </dgm:t>
    </dgm:pt>
    <dgm:pt modelId="{FC9C4612-BBA1-471D-9B84-3CA48701001C}" type="pres">
      <dgm:prSet presAssocID="{19E88DD6-35A0-4DDD-A9FB-225AB828F1B9}" presName="textNode" presStyleLbl="bgShp" presStyleIdx="0" presStyleCnt="1"/>
      <dgm:spPr/>
      <dgm:t>
        <a:bodyPr/>
        <a:lstStyle/>
        <a:p>
          <a:endParaRPr lang="en-US"/>
        </a:p>
      </dgm:t>
    </dgm:pt>
    <dgm:pt modelId="{AE7C8FF6-A656-476A-A08F-8708467F3176}" type="pres">
      <dgm:prSet presAssocID="{19E88DD6-35A0-4DDD-A9FB-225AB828F1B9}" presName="compChildNode" presStyleCnt="0"/>
      <dgm:spPr/>
      <dgm:t>
        <a:bodyPr/>
        <a:lstStyle/>
        <a:p>
          <a:endParaRPr lang="en-US"/>
        </a:p>
      </dgm:t>
    </dgm:pt>
    <dgm:pt modelId="{51E8A297-6120-4711-B3A2-D40D69F0DB30}" type="pres">
      <dgm:prSet presAssocID="{19E88DD6-35A0-4DDD-A9FB-225AB828F1B9}" presName="theInnerList" presStyleCnt="0"/>
      <dgm:spPr/>
      <dgm:t>
        <a:bodyPr/>
        <a:lstStyle/>
        <a:p>
          <a:endParaRPr lang="en-US"/>
        </a:p>
      </dgm:t>
    </dgm:pt>
    <dgm:pt modelId="{2F5CCDA2-FB88-48A0-AE21-BF8CFFF96361}" type="pres">
      <dgm:prSet presAssocID="{FF7A5783-D54F-4E73-B158-6D111A1B4F0D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0A2B8F-0A8B-4B47-B6F7-4B16A6CBE46C}" srcId="{19E88DD6-35A0-4DDD-A9FB-225AB828F1B9}" destId="{FF7A5783-D54F-4E73-B158-6D111A1B4F0D}" srcOrd="0" destOrd="0" parTransId="{38E19B71-898B-4484-8A67-A3C157E0398D}" sibTransId="{1F795AF7-C40D-410F-8A0E-296607C3014E}"/>
    <dgm:cxn modelId="{5FE7991A-89D3-4AB3-9F00-188153A09E71}" type="presOf" srcId="{19E88DD6-35A0-4DDD-A9FB-225AB828F1B9}" destId="{FC9C4612-BBA1-471D-9B84-3CA48701001C}" srcOrd="1" destOrd="0" presId="urn:microsoft.com/office/officeart/2005/8/layout/lProcess2"/>
    <dgm:cxn modelId="{F654C146-4F92-4436-8EA0-7B80B5002D81}" type="presOf" srcId="{19E88DD6-35A0-4DDD-A9FB-225AB828F1B9}" destId="{91C6F577-C176-470C-9ED0-802054B6E4E1}" srcOrd="0" destOrd="0" presId="urn:microsoft.com/office/officeart/2005/8/layout/lProcess2"/>
    <dgm:cxn modelId="{8DF9D234-BEBE-41F8-AF62-15D4937FA936}" type="presOf" srcId="{32FE34EC-2EB7-41D5-B0EB-A66FB72BE1FF}" destId="{8250A9C5-4114-4B80-BC5A-FB1EB4166934}" srcOrd="0" destOrd="0" presId="urn:microsoft.com/office/officeart/2005/8/layout/lProcess2"/>
    <dgm:cxn modelId="{686BBF4C-F009-4DC8-9429-EF5C3FFC7A1A}" type="presOf" srcId="{FF7A5783-D54F-4E73-B158-6D111A1B4F0D}" destId="{2F5CCDA2-FB88-48A0-AE21-BF8CFFF96361}" srcOrd="0" destOrd="0" presId="urn:microsoft.com/office/officeart/2005/8/layout/lProcess2"/>
    <dgm:cxn modelId="{F9522DCB-2260-4E67-A7F5-02DC4244C908}" srcId="{32FE34EC-2EB7-41D5-B0EB-A66FB72BE1FF}" destId="{19E88DD6-35A0-4DDD-A9FB-225AB828F1B9}" srcOrd="0" destOrd="0" parTransId="{F06FDAB3-7F78-4184-8FA0-EA0187348EC7}" sibTransId="{B4C19FA8-0D99-4CA1-8B25-5E6EF867FF7A}"/>
    <dgm:cxn modelId="{01577BE8-AF47-44D4-8173-D7E3388583C0}" type="presParOf" srcId="{8250A9C5-4114-4B80-BC5A-FB1EB4166934}" destId="{6D6C9EFE-BE3A-4805-B464-D0D8CDF7D5F4}" srcOrd="0" destOrd="0" presId="urn:microsoft.com/office/officeart/2005/8/layout/lProcess2"/>
    <dgm:cxn modelId="{9E8E5FBA-B782-45C5-A8AB-3D2F27E5CF37}" type="presParOf" srcId="{6D6C9EFE-BE3A-4805-B464-D0D8CDF7D5F4}" destId="{91C6F577-C176-470C-9ED0-802054B6E4E1}" srcOrd="0" destOrd="0" presId="urn:microsoft.com/office/officeart/2005/8/layout/lProcess2"/>
    <dgm:cxn modelId="{5A352FE3-3D88-4E5D-B982-E36BA3A8EA1A}" type="presParOf" srcId="{6D6C9EFE-BE3A-4805-B464-D0D8CDF7D5F4}" destId="{FC9C4612-BBA1-471D-9B84-3CA48701001C}" srcOrd="1" destOrd="0" presId="urn:microsoft.com/office/officeart/2005/8/layout/lProcess2"/>
    <dgm:cxn modelId="{A343F65D-E943-49B6-BD48-29C065F909CC}" type="presParOf" srcId="{6D6C9EFE-BE3A-4805-B464-D0D8CDF7D5F4}" destId="{AE7C8FF6-A656-476A-A08F-8708467F3176}" srcOrd="2" destOrd="0" presId="urn:microsoft.com/office/officeart/2005/8/layout/lProcess2"/>
    <dgm:cxn modelId="{117B2287-A4D2-4EF9-85AC-E1A977DF7883}" type="presParOf" srcId="{AE7C8FF6-A656-476A-A08F-8708467F3176}" destId="{51E8A297-6120-4711-B3A2-D40D69F0DB30}" srcOrd="0" destOrd="0" presId="urn:microsoft.com/office/officeart/2005/8/layout/lProcess2"/>
    <dgm:cxn modelId="{0A5128AF-333B-492C-A69E-31F911F9B98E}" type="presParOf" srcId="{51E8A297-6120-4711-B3A2-D40D69F0DB30}" destId="{2F5CCDA2-FB88-48A0-AE21-BF8CFFF9636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6F577-C176-470C-9ED0-802054B6E4E1}">
      <dsp:nvSpPr>
        <dsp:cNvPr id="0" name=""/>
        <dsp:cNvSpPr/>
      </dsp:nvSpPr>
      <dsp:spPr>
        <a:xfrm>
          <a:off x="4583" y="0"/>
          <a:ext cx="1810855" cy="453410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Older People and Frailty</a:t>
          </a:r>
        </a:p>
      </dsp:txBody>
      <dsp:txXfrm>
        <a:off x="4583" y="0"/>
        <a:ext cx="1810855" cy="1360232"/>
      </dsp:txXfrm>
    </dsp:sp>
    <dsp:sp modelId="{2F5CCDA2-FB88-48A0-AE21-BF8CFFF96361}">
      <dsp:nvSpPr>
        <dsp:cNvPr id="0" name=""/>
        <dsp:cNvSpPr/>
      </dsp:nvSpPr>
      <dsp:spPr>
        <a:xfrm>
          <a:off x="185669" y="1361090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Care Homes</a:t>
          </a:r>
          <a:endParaRPr lang="en-US" sz="1200" kern="1200" dirty="0"/>
        </a:p>
      </dsp:txBody>
      <dsp:txXfrm>
        <a:off x="201032" y="1376453"/>
        <a:ext cx="1417958" cy="493806"/>
      </dsp:txXfrm>
    </dsp:sp>
    <dsp:sp modelId="{A1563F07-3F42-4400-BDEE-CE1624D75D08}">
      <dsp:nvSpPr>
        <dsp:cNvPr id="0" name=""/>
        <dsp:cNvSpPr/>
      </dsp:nvSpPr>
      <dsp:spPr>
        <a:xfrm>
          <a:off x="185669" y="1966320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-306389"/>
            <a:satOff val="-426"/>
            <a:lumOff val="-163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Improving Frailty Pathway</a:t>
          </a:r>
          <a:endParaRPr lang="en-US" sz="1200" kern="1200" dirty="0"/>
        </a:p>
      </dsp:txBody>
      <dsp:txXfrm>
        <a:off x="201032" y="1981683"/>
        <a:ext cx="1417958" cy="493806"/>
      </dsp:txXfrm>
    </dsp:sp>
    <dsp:sp modelId="{1805B68A-A9D3-48EA-A45D-C3DA36B0C6AF}">
      <dsp:nvSpPr>
        <dsp:cNvPr id="0" name=""/>
        <dsp:cNvSpPr/>
      </dsp:nvSpPr>
      <dsp:spPr>
        <a:xfrm>
          <a:off x="185669" y="2571551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-612779"/>
            <a:satOff val="-852"/>
            <a:lumOff val="-327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End of Life Pathway</a:t>
          </a:r>
        </a:p>
      </dsp:txBody>
      <dsp:txXfrm>
        <a:off x="201032" y="2586914"/>
        <a:ext cx="1417958" cy="493806"/>
      </dsp:txXfrm>
    </dsp:sp>
    <dsp:sp modelId="{4AF29A80-7469-411D-8596-156F7EEC7ED2}">
      <dsp:nvSpPr>
        <dsp:cNvPr id="0" name=""/>
        <dsp:cNvSpPr/>
      </dsp:nvSpPr>
      <dsp:spPr>
        <a:xfrm>
          <a:off x="185669" y="3176781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-919168"/>
            <a:satOff val="-1278"/>
            <a:lumOff val="-49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Dementia</a:t>
          </a:r>
        </a:p>
      </dsp:txBody>
      <dsp:txXfrm>
        <a:off x="201032" y="3192144"/>
        <a:ext cx="1417958" cy="493806"/>
      </dsp:txXfrm>
    </dsp:sp>
    <dsp:sp modelId="{D00EA461-4BF1-428F-BF5C-BDE19BED4F9E}">
      <dsp:nvSpPr>
        <dsp:cNvPr id="0" name=""/>
        <dsp:cNvSpPr/>
      </dsp:nvSpPr>
      <dsp:spPr>
        <a:xfrm>
          <a:off x="185669" y="3782011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-1225557"/>
            <a:satOff val="-1705"/>
            <a:lumOff val="-654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Falls Programme</a:t>
          </a:r>
        </a:p>
      </dsp:txBody>
      <dsp:txXfrm>
        <a:off x="201032" y="3797374"/>
        <a:ext cx="1417958" cy="493806"/>
      </dsp:txXfrm>
    </dsp:sp>
    <dsp:sp modelId="{80608D8B-5A69-4D93-B15D-FB3D72C49B79}">
      <dsp:nvSpPr>
        <dsp:cNvPr id="0" name=""/>
        <dsp:cNvSpPr/>
      </dsp:nvSpPr>
      <dsp:spPr>
        <a:xfrm>
          <a:off x="1951253" y="0"/>
          <a:ext cx="1810855" cy="453410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Children and Young People</a:t>
          </a:r>
          <a:endParaRPr lang="en-US" sz="1800" b="1" kern="1200" dirty="0"/>
        </a:p>
      </dsp:txBody>
      <dsp:txXfrm>
        <a:off x="1951253" y="0"/>
        <a:ext cx="1810855" cy="1360232"/>
      </dsp:txXfrm>
    </dsp:sp>
    <dsp:sp modelId="{C25A0D2B-5B6B-4292-8866-CDA1F3C73A48}">
      <dsp:nvSpPr>
        <dsp:cNvPr id="0" name=""/>
        <dsp:cNvSpPr/>
      </dsp:nvSpPr>
      <dsp:spPr>
        <a:xfrm>
          <a:off x="2132338" y="1360343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1531947"/>
            <a:satOff val="-2131"/>
            <a:lumOff val="-817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Child Health Hubs</a:t>
          </a:r>
          <a:endParaRPr lang="en-US" sz="1200" b="1" kern="1200" dirty="0"/>
        </a:p>
      </dsp:txBody>
      <dsp:txXfrm>
        <a:off x="2151684" y="1379689"/>
        <a:ext cx="1409992" cy="621831"/>
      </dsp:txXfrm>
    </dsp:sp>
    <dsp:sp modelId="{62914AC8-8691-40DE-879E-DB03B9016CF3}">
      <dsp:nvSpPr>
        <dsp:cNvPr id="0" name=""/>
        <dsp:cNvSpPr/>
      </dsp:nvSpPr>
      <dsp:spPr>
        <a:xfrm>
          <a:off x="2132338" y="2122485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kern="1200" dirty="0" smtClean="0"/>
            <a:t>Early Years Pilot</a:t>
          </a:r>
          <a:endParaRPr lang="en-US" sz="1200" b="1" kern="1200" dirty="0"/>
        </a:p>
      </dsp:txBody>
      <dsp:txXfrm>
        <a:off x="2151684" y="2141831"/>
        <a:ext cx="1409992" cy="621831"/>
      </dsp:txXfrm>
    </dsp:sp>
    <dsp:sp modelId="{41D74860-5A68-454D-8ABD-335782775675}">
      <dsp:nvSpPr>
        <dsp:cNvPr id="0" name=""/>
        <dsp:cNvSpPr/>
      </dsp:nvSpPr>
      <dsp:spPr>
        <a:xfrm>
          <a:off x="2132338" y="2884626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2144725"/>
            <a:satOff val="-2983"/>
            <a:lumOff val="-1144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Youth Justice Service </a:t>
          </a:r>
          <a:endParaRPr lang="en-US" sz="1200" b="1" kern="1200" dirty="0"/>
        </a:p>
      </dsp:txBody>
      <dsp:txXfrm>
        <a:off x="2151684" y="2903972"/>
        <a:ext cx="1409992" cy="621831"/>
      </dsp:txXfrm>
    </dsp:sp>
    <dsp:sp modelId="{4C05C1A4-BC82-4DA1-8CE9-A684E1D4B781}">
      <dsp:nvSpPr>
        <dsp:cNvPr id="0" name=""/>
        <dsp:cNvSpPr/>
      </dsp:nvSpPr>
      <dsp:spPr>
        <a:xfrm>
          <a:off x="2132338" y="3646768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Core20+5 (Asthma,  OH, Diabetes, Epilepsy, MH)</a:t>
          </a:r>
          <a:endParaRPr lang="en-US" sz="1200" b="1" kern="1200" dirty="0"/>
        </a:p>
      </dsp:txBody>
      <dsp:txXfrm>
        <a:off x="2151684" y="3666114"/>
        <a:ext cx="1409992" cy="621831"/>
      </dsp:txXfrm>
    </dsp:sp>
    <dsp:sp modelId="{9F34B882-8930-482F-812F-A7465A777FFA}">
      <dsp:nvSpPr>
        <dsp:cNvPr id="0" name=""/>
        <dsp:cNvSpPr/>
      </dsp:nvSpPr>
      <dsp:spPr>
        <a:xfrm>
          <a:off x="3897922" y="0"/>
          <a:ext cx="1810855" cy="453410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Seasonal Summit and Patient Flow</a:t>
          </a:r>
          <a:endParaRPr lang="en-US" sz="1800" b="1" kern="1200" dirty="0"/>
        </a:p>
      </dsp:txBody>
      <dsp:txXfrm>
        <a:off x="3897922" y="0"/>
        <a:ext cx="1810855" cy="1360232"/>
      </dsp:txXfrm>
    </dsp:sp>
    <dsp:sp modelId="{144815BC-6153-4BCE-9D97-3989D3AF62E9}">
      <dsp:nvSpPr>
        <dsp:cNvPr id="0" name=""/>
        <dsp:cNvSpPr/>
      </dsp:nvSpPr>
      <dsp:spPr>
        <a:xfrm>
          <a:off x="4079008" y="1360619"/>
          <a:ext cx="1448684" cy="890770"/>
        </a:xfrm>
        <a:prstGeom prst="roundRect">
          <a:avLst>
            <a:gd name="adj" fmla="val 10000"/>
          </a:avLst>
        </a:prstGeom>
        <a:solidFill>
          <a:schemeClr val="accent5">
            <a:hueOff val="-2757504"/>
            <a:satOff val="-3835"/>
            <a:lumOff val="-1471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Seasonal Summit</a:t>
          </a:r>
          <a:endParaRPr lang="en-US" sz="1200" b="1" kern="1200" dirty="0"/>
        </a:p>
      </dsp:txBody>
      <dsp:txXfrm>
        <a:off x="4105098" y="1386709"/>
        <a:ext cx="1396504" cy="838590"/>
      </dsp:txXfrm>
    </dsp:sp>
    <dsp:sp modelId="{C76AA57A-DE85-4EAF-AE03-0A2858173218}">
      <dsp:nvSpPr>
        <dsp:cNvPr id="0" name=""/>
        <dsp:cNvSpPr/>
      </dsp:nvSpPr>
      <dsp:spPr>
        <a:xfrm>
          <a:off x="4079008" y="2388432"/>
          <a:ext cx="1448684" cy="890770"/>
        </a:xfrm>
        <a:prstGeom prst="roundRect">
          <a:avLst>
            <a:gd name="adj" fmla="val 10000"/>
          </a:avLst>
        </a:prstGeom>
        <a:solidFill>
          <a:schemeClr val="accent5">
            <a:hueOff val="-3063894"/>
            <a:satOff val="-4262"/>
            <a:lumOff val="-1634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Discharge MDTs</a:t>
          </a:r>
        </a:p>
      </dsp:txBody>
      <dsp:txXfrm>
        <a:off x="4105098" y="2414522"/>
        <a:ext cx="1396504" cy="838590"/>
      </dsp:txXfrm>
    </dsp:sp>
    <dsp:sp modelId="{F29596F1-E663-4DC1-8E98-311F3598A16C}">
      <dsp:nvSpPr>
        <dsp:cNvPr id="0" name=""/>
        <dsp:cNvSpPr/>
      </dsp:nvSpPr>
      <dsp:spPr>
        <a:xfrm>
          <a:off x="4079008" y="3416244"/>
          <a:ext cx="1448684" cy="890770"/>
        </a:xfrm>
        <a:prstGeom prst="roundRect">
          <a:avLst>
            <a:gd name="adj" fmla="val 10000"/>
          </a:avLst>
        </a:prstGeom>
        <a:solidFill>
          <a:schemeClr val="accent5">
            <a:hueOff val="-3370283"/>
            <a:satOff val="-4688"/>
            <a:lumOff val="-1798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BCF Discharge funding projects</a:t>
          </a:r>
        </a:p>
      </dsp:txBody>
      <dsp:txXfrm>
        <a:off x="4105098" y="3442334"/>
        <a:ext cx="1396504" cy="838590"/>
      </dsp:txXfrm>
    </dsp:sp>
    <dsp:sp modelId="{90FDD9B1-E03F-455D-8704-2CC0329B9E03}">
      <dsp:nvSpPr>
        <dsp:cNvPr id="0" name=""/>
        <dsp:cNvSpPr/>
      </dsp:nvSpPr>
      <dsp:spPr>
        <a:xfrm>
          <a:off x="5844592" y="0"/>
          <a:ext cx="1810855" cy="453410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Population Health</a:t>
          </a:r>
          <a:endParaRPr lang="en-US" sz="1800" b="1" kern="1200" dirty="0"/>
        </a:p>
      </dsp:txBody>
      <dsp:txXfrm>
        <a:off x="5844592" y="0"/>
        <a:ext cx="1810855" cy="1360232"/>
      </dsp:txXfrm>
    </dsp:sp>
    <dsp:sp modelId="{4E7C6B63-85CB-4033-A8AE-A7855345E136}">
      <dsp:nvSpPr>
        <dsp:cNvPr id="0" name=""/>
        <dsp:cNvSpPr/>
      </dsp:nvSpPr>
      <dsp:spPr>
        <a:xfrm>
          <a:off x="6025678" y="1361090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Health and Well-being Board Strategy</a:t>
          </a:r>
          <a:endParaRPr lang="en-US" sz="1200" kern="1200" dirty="0"/>
        </a:p>
      </dsp:txBody>
      <dsp:txXfrm>
        <a:off x="6041041" y="1376453"/>
        <a:ext cx="1417958" cy="493806"/>
      </dsp:txXfrm>
    </dsp:sp>
    <dsp:sp modelId="{94FF9059-E7A0-4656-8239-61596893F146}">
      <dsp:nvSpPr>
        <dsp:cNvPr id="0" name=""/>
        <dsp:cNvSpPr/>
      </dsp:nvSpPr>
      <dsp:spPr>
        <a:xfrm>
          <a:off x="6025678" y="1966320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-3983062"/>
            <a:satOff val="-5540"/>
            <a:lumOff val="-2124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Asylum Seekers, Substance Misuse, PA Homeless Health, HIU</a:t>
          </a:r>
          <a:endParaRPr lang="en-US" sz="1200" kern="1200" dirty="0"/>
        </a:p>
      </dsp:txBody>
      <dsp:txXfrm>
        <a:off x="6041041" y="1981683"/>
        <a:ext cx="1417958" cy="493806"/>
      </dsp:txXfrm>
    </dsp:sp>
    <dsp:sp modelId="{C5BBDF53-207A-4410-9A7E-B26CF25EAFD1}">
      <dsp:nvSpPr>
        <dsp:cNvPr id="0" name=""/>
        <dsp:cNvSpPr/>
      </dsp:nvSpPr>
      <dsp:spPr>
        <a:xfrm>
          <a:off x="6025678" y="2571551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-4289451"/>
            <a:satOff val="-5966"/>
            <a:lumOff val="-2288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SMI, Respiratory, Hypertension, Cancer, Maternity   </a:t>
          </a:r>
          <a:endParaRPr lang="en-US" sz="1200" kern="1200" dirty="0"/>
        </a:p>
      </dsp:txBody>
      <dsp:txXfrm>
        <a:off x="6041041" y="2586914"/>
        <a:ext cx="1417958" cy="493806"/>
      </dsp:txXfrm>
    </dsp:sp>
    <dsp:sp modelId="{D87C0F9D-EE66-454D-959E-42AEE5D6862F}">
      <dsp:nvSpPr>
        <dsp:cNvPr id="0" name=""/>
        <dsp:cNvSpPr/>
      </dsp:nvSpPr>
      <dsp:spPr>
        <a:xfrm>
          <a:off x="6025678" y="3176781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-4595840"/>
            <a:satOff val="-6392"/>
            <a:lumOff val="-2451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Imms</a:t>
          </a:r>
          <a:r>
            <a:rPr lang="en-US" sz="1200" kern="1200" dirty="0" smtClean="0"/>
            <a:t> and </a:t>
          </a:r>
          <a:r>
            <a:rPr lang="en-US" sz="1200" kern="1200" dirty="0" err="1" smtClean="0"/>
            <a:t>Vaccs</a:t>
          </a:r>
          <a:endParaRPr lang="en-US" sz="1200" kern="1200" dirty="0"/>
        </a:p>
      </dsp:txBody>
      <dsp:txXfrm>
        <a:off x="6041041" y="3192144"/>
        <a:ext cx="1417958" cy="493806"/>
      </dsp:txXfrm>
    </dsp:sp>
    <dsp:sp modelId="{94CDA04B-A3A0-4D78-B5B8-7363A245C8CF}">
      <dsp:nvSpPr>
        <dsp:cNvPr id="0" name=""/>
        <dsp:cNvSpPr/>
      </dsp:nvSpPr>
      <dsp:spPr>
        <a:xfrm>
          <a:off x="6025678" y="3782011"/>
          <a:ext cx="1448684" cy="524532"/>
        </a:xfrm>
        <a:prstGeom prst="roundRect">
          <a:avLst>
            <a:gd name="adj" fmla="val 10000"/>
          </a:avLst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Health Inequalities Transformation Funding</a:t>
          </a:r>
          <a:endParaRPr lang="en-US" sz="1200" kern="1200" dirty="0"/>
        </a:p>
      </dsp:txBody>
      <dsp:txXfrm>
        <a:off x="6041041" y="3797374"/>
        <a:ext cx="1417958" cy="493806"/>
      </dsp:txXfrm>
    </dsp:sp>
    <dsp:sp modelId="{F514A514-E536-4A8B-AF2A-408FF033295D}">
      <dsp:nvSpPr>
        <dsp:cNvPr id="0" name=""/>
        <dsp:cNvSpPr/>
      </dsp:nvSpPr>
      <dsp:spPr>
        <a:xfrm>
          <a:off x="7791262" y="0"/>
          <a:ext cx="1810855" cy="453410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INT</a:t>
          </a:r>
          <a:endParaRPr lang="en-US" sz="1800" b="1" kern="1200" dirty="0"/>
        </a:p>
      </dsp:txBody>
      <dsp:txXfrm>
        <a:off x="7791262" y="0"/>
        <a:ext cx="1810855" cy="1360232"/>
      </dsp:txXfrm>
    </dsp:sp>
    <dsp:sp modelId="{129BD817-FA6C-47DB-831B-14CD138D28DB}">
      <dsp:nvSpPr>
        <dsp:cNvPr id="0" name=""/>
        <dsp:cNvSpPr/>
      </dsp:nvSpPr>
      <dsp:spPr>
        <a:xfrm>
          <a:off x="7972347" y="1360343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5208619"/>
            <a:satOff val="-7245"/>
            <a:lumOff val="-2778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Neighbourhood</a:t>
          </a:r>
          <a:r>
            <a:rPr lang="en-US" sz="1200" kern="1200" dirty="0" smtClean="0"/>
            <a:t> team development</a:t>
          </a:r>
          <a:endParaRPr lang="en-US" sz="1200" kern="1200" dirty="0"/>
        </a:p>
      </dsp:txBody>
      <dsp:txXfrm>
        <a:off x="7991693" y="1379689"/>
        <a:ext cx="1409992" cy="621831"/>
      </dsp:txXfrm>
    </dsp:sp>
    <dsp:sp modelId="{A5D12A3E-0208-47B9-926F-0D25FF94A1EB}">
      <dsp:nvSpPr>
        <dsp:cNvPr id="0" name=""/>
        <dsp:cNvSpPr/>
      </dsp:nvSpPr>
      <dsp:spPr>
        <a:xfrm>
          <a:off x="7972347" y="2122485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Development of </a:t>
          </a:r>
          <a:r>
            <a:rPr lang="en-US" sz="1200" kern="1200" dirty="0" err="1" smtClean="0"/>
            <a:t>neighbourhood</a:t>
          </a:r>
          <a:r>
            <a:rPr lang="en-US" sz="1200" kern="1200" dirty="0" smtClean="0"/>
            <a:t> priorities</a:t>
          </a:r>
          <a:endParaRPr lang="en-US" sz="1200" kern="1200" dirty="0"/>
        </a:p>
      </dsp:txBody>
      <dsp:txXfrm>
        <a:off x="7991693" y="2141831"/>
        <a:ext cx="1409992" cy="621831"/>
      </dsp:txXfrm>
    </dsp:sp>
    <dsp:sp modelId="{30895B4E-0C21-4D49-A93A-C588A8165644}">
      <dsp:nvSpPr>
        <dsp:cNvPr id="0" name=""/>
        <dsp:cNvSpPr/>
      </dsp:nvSpPr>
      <dsp:spPr>
        <a:xfrm>
          <a:off x="7972347" y="2884626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5821398"/>
            <a:satOff val="-8097"/>
            <a:lumOff val="-3105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 </a:t>
          </a:r>
          <a:r>
            <a:rPr lang="en-US" sz="1200" kern="1200" dirty="0" err="1" smtClean="0"/>
            <a:t>comms</a:t>
          </a:r>
          <a:r>
            <a:rPr lang="en-US" sz="1200" kern="1200" dirty="0" smtClean="0"/>
            <a:t> and engagement strategy</a:t>
          </a:r>
          <a:endParaRPr lang="en-US" sz="1200" kern="1200" dirty="0"/>
        </a:p>
      </dsp:txBody>
      <dsp:txXfrm>
        <a:off x="7991693" y="2903972"/>
        <a:ext cx="1409992" cy="621831"/>
      </dsp:txXfrm>
    </dsp:sp>
    <dsp:sp modelId="{085F970B-AC38-4537-8704-CD5C935080EE}">
      <dsp:nvSpPr>
        <dsp:cNvPr id="0" name=""/>
        <dsp:cNvSpPr/>
      </dsp:nvSpPr>
      <dsp:spPr>
        <a:xfrm>
          <a:off x="7972347" y="3646768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6127787"/>
            <a:satOff val="-8523"/>
            <a:lumOff val="-3268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Care Navigation Network</a:t>
          </a:r>
          <a:endParaRPr lang="en-US" sz="1200" kern="1200" dirty="0"/>
        </a:p>
      </dsp:txBody>
      <dsp:txXfrm>
        <a:off x="7991693" y="3666114"/>
        <a:ext cx="1409992" cy="621831"/>
      </dsp:txXfrm>
    </dsp:sp>
    <dsp:sp modelId="{1AF39A15-1A5F-4C6E-80CE-23441D6718B0}">
      <dsp:nvSpPr>
        <dsp:cNvPr id="0" name=""/>
        <dsp:cNvSpPr/>
      </dsp:nvSpPr>
      <dsp:spPr>
        <a:xfrm>
          <a:off x="9737931" y="0"/>
          <a:ext cx="1810855" cy="4534108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Primary Care </a:t>
          </a:r>
          <a:endParaRPr lang="en-US" sz="1800" b="1" kern="1200" dirty="0"/>
        </a:p>
      </dsp:txBody>
      <dsp:txXfrm>
        <a:off x="9737931" y="0"/>
        <a:ext cx="1810855" cy="1360232"/>
      </dsp:txXfrm>
    </dsp:sp>
    <dsp:sp modelId="{8B3B71BC-303E-4CE7-99F4-5A45CD33211E}">
      <dsp:nvSpPr>
        <dsp:cNvPr id="0" name=""/>
        <dsp:cNvSpPr/>
      </dsp:nvSpPr>
      <dsp:spPr>
        <a:xfrm>
          <a:off x="9919017" y="1360343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6434176"/>
            <a:satOff val="-8949"/>
            <a:lumOff val="-3432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Improving Access</a:t>
          </a:r>
          <a:endParaRPr lang="en-US" sz="1200" kern="1200" dirty="0"/>
        </a:p>
      </dsp:txBody>
      <dsp:txXfrm>
        <a:off x="9938363" y="1379689"/>
        <a:ext cx="1409992" cy="621831"/>
      </dsp:txXfrm>
    </dsp:sp>
    <dsp:sp modelId="{73C4DBCB-6A0A-4B0C-BF3B-0516654EC52A}">
      <dsp:nvSpPr>
        <dsp:cNvPr id="0" name=""/>
        <dsp:cNvSpPr/>
      </dsp:nvSpPr>
      <dsp:spPr>
        <a:xfrm>
          <a:off x="9919017" y="2122485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6740566"/>
            <a:satOff val="-9376"/>
            <a:lumOff val="-3595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PCN Development and Relationship Management</a:t>
          </a:r>
          <a:endParaRPr lang="en-US" sz="1200" kern="1200" dirty="0"/>
        </a:p>
      </dsp:txBody>
      <dsp:txXfrm>
        <a:off x="9938363" y="2141831"/>
        <a:ext cx="1409992" cy="621831"/>
      </dsp:txXfrm>
    </dsp:sp>
    <dsp:sp modelId="{16CA7059-777F-4D9D-89CE-2D99B723377B}">
      <dsp:nvSpPr>
        <dsp:cNvPr id="0" name=""/>
        <dsp:cNvSpPr/>
      </dsp:nvSpPr>
      <dsp:spPr>
        <a:xfrm>
          <a:off x="9919017" y="2884626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7046955"/>
            <a:satOff val="-9802"/>
            <a:lumOff val="-3759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Enhanced Services</a:t>
          </a:r>
          <a:endParaRPr lang="en-US" sz="1200" kern="1200" dirty="0"/>
        </a:p>
      </dsp:txBody>
      <dsp:txXfrm>
        <a:off x="9938363" y="2903972"/>
        <a:ext cx="1409992" cy="621831"/>
      </dsp:txXfrm>
    </dsp:sp>
    <dsp:sp modelId="{A866B9E4-6FB8-4258-8C6D-D093E2DE4EE2}">
      <dsp:nvSpPr>
        <dsp:cNvPr id="0" name=""/>
        <dsp:cNvSpPr/>
      </dsp:nvSpPr>
      <dsp:spPr>
        <a:xfrm>
          <a:off x="9919017" y="3646768"/>
          <a:ext cx="1448684" cy="660523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Primary Care Quality</a:t>
          </a:r>
          <a:endParaRPr lang="en-US" sz="1200" kern="1200" dirty="0"/>
        </a:p>
      </dsp:txBody>
      <dsp:txXfrm>
        <a:off x="9938363" y="3666114"/>
        <a:ext cx="1409992" cy="621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D3053-D72A-4291-BA1C-F7808D2674FA}">
      <dsp:nvSpPr>
        <dsp:cNvPr id="0" name=""/>
        <dsp:cNvSpPr/>
      </dsp:nvSpPr>
      <dsp:spPr>
        <a:xfrm>
          <a:off x="0" y="36351"/>
          <a:ext cx="4963951" cy="7300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</a:rPr>
            <a:t>Workforce (</a:t>
          </a:r>
          <a:r>
            <a:rPr lang="en-US" sz="2800" kern="1200" dirty="0" err="1" smtClean="0">
              <a:latin typeface="+mn-lt"/>
            </a:rPr>
            <a:t>inc.</a:t>
          </a:r>
          <a:r>
            <a:rPr lang="en-US" sz="2800" kern="1200" dirty="0" smtClean="0">
              <a:latin typeface="+mn-lt"/>
            </a:rPr>
            <a:t> Training Hub)</a:t>
          </a:r>
        </a:p>
      </dsp:txBody>
      <dsp:txXfrm>
        <a:off x="35640" y="71991"/>
        <a:ext cx="4892671" cy="658800"/>
      </dsp:txXfrm>
    </dsp:sp>
    <dsp:sp modelId="{5FD1A19C-F91E-40BF-AC48-2448FC1D87D7}">
      <dsp:nvSpPr>
        <dsp:cNvPr id="0" name=""/>
        <dsp:cNvSpPr/>
      </dsp:nvSpPr>
      <dsp:spPr>
        <a:xfrm>
          <a:off x="0" y="878751"/>
          <a:ext cx="4963951" cy="730080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</a:rPr>
            <a:t>Estates</a:t>
          </a:r>
          <a:endParaRPr lang="en-US" sz="2800" kern="1200" dirty="0">
            <a:latin typeface="+mn-lt"/>
          </a:endParaRPr>
        </a:p>
      </dsp:txBody>
      <dsp:txXfrm>
        <a:off x="35640" y="914391"/>
        <a:ext cx="4892671" cy="658800"/>
      </dsp:txXfrm>
    </dsp:sp>
    <dsp:sp modelId="{411499AC-D08E-4BF8-8B72-09681D129C98}">
      <dsp:nvSpPr>
        <dsp:cNvPr id="0" name=""/>
        <dsp:cNvSpPr/>
      </dsp:nvSpPr>
      <dsp:spPr>
        <a:xfrm>
          <a:off x="0" y="1721151"/>
          <a:ext cx="4963951" cy="730080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+mn-lt"/>
            </a:rPr>
            <a:t>Digital</a:t>
          </a:r>
          <a:endParaRPr lang="en-US" sz="2800" kern="1200" dirty="0">
            <a:latin typeface="+mn-lt"/>
          </a:endParaRPr>
        </a:p>
      </dsp:txBody>
      <dsp:txXfrm>
        <a:off x="35640" y="1756791"/>
        <a:ext cx="4892671" cy="658800"/>
      </dsp:txXfrm>
    </dsp:sp>
    <dsp:sp modelId="{EA71A1B3-61BA-4558-B4C4-6FDB9F9B8482}">
      <dsp:nvSpPr>
        <dsp:cNvPr id="0" name=""/>
        <dsp:cNvSpPr/>
      </dsp:nvSpPr>
      <dsp:spPr>
        <a:xfrm>
          <a:off x="0" y="2563551"/>
          <a:ext cx="4963951" cy="73008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+mn-lt"/>
            </a:rPr>
            <a:t>Comms</a:t>
          </a:r>
          <a:r>
            <a:rPr lang="en-US" sz="2800" kern="1200" dirty="0" smtClean="0">
              <a:latin typeface="+mn-lt"/>
            </a:rPr>
            <a:t> and Engagement</a:t>
          </a:r>
          <a:endParaRPr lang="en-US" sz="2800" kern="1200" dirty="0">
            <a:latin typeface="+mn-lt"/>
          </a:endParaRPr>
        </a:p>
      </dsp:txBody>
      <dsp:txXfrm>
        <a:off x="35640" y="2599191"/>
        <a:ext cx="4892671" cy="658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6F577-C176-470C-9ED0-802054B6E4E1}">
      <dsp:nvSpPr>
        <dsp:cNvPr id="0" name=""/>
        <dsp:cNvSpPr/>
      </dsp:nvSpPr>
      <dsp:spPr>
        <a:xfrm>
          <a:off x="6205" y="0"/>
          <a:ext cx="2177539" cy="20843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Older People </a:t>
          </a:r>
          <a:r>
            <a:rPr lang="en-US" sz="1400" b="1" kern="1200" dirty="0" smtClean="0"/>
            <a:t>&amp; </a:t>
          </a:r>
          <a:r>
            <a:rPr lang="en-US" sz="1400" b="1" kern="1200" dirty="0" smtClean="0"/>
            <a:t>Frailty</a:t>
          </a:r>
        </a:p>
      </dsp:txBody>
      <dsp:txXfrm>
        <a:off x="6205" y="0"/>
        <a:ext cx="2177539" cy="625303"/>
      </dsp:txXfrm>
    </dsp:sp>
    <dsp:sp modelId="{2F5CCDA2-FB88-48A0-AE21-BF8CFFF96361}">
      <dsp:nvSpPr>
        <dsp:cNvPr id="0" name=""/>
        <dsp:cNvSpPr/>
      </dsp:nvSpPr>
      <dsp:spPr>
        <a:xfrm>
          <a:off x="223959" y="625303"/>
          <a:ext cx="1742031" cy="1354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Jane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Vrinda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VACANT 7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Van</a:t>
          </a:r>
        </a:p>
      </dsp:txBody>
      <dsp:txXfrm>
        <a:off x="263640" y="664984"/>
        <a:ext cx="1662669" cy="1275461"/>
      </dsp:txXfrm>
    </dsp:sp>
    <dsp:sp modelId="{80608D8B-5A69-4D93-B15D-FB3D72C49B79}">
      <dsp:nvSpPr>
        <dsp:cNvPr id="0" name=""/>
        <dsp:cNvSpPr/>
      </dsp:nvSpPr>
      <dsp:spPr>
        <a:xfrm>
          <a:off x="2347060" y="0"/>
          <a:ext cx="2177539" cy="20843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Children </a:t>
          </a:r>
          <a:r>
            <a:rPr lang="en-US" sz="1400" b="1" kern="1200" dirty="0" smtClean="0"/>
            <a:t>&amp; </a:t>
          </a:r>
          <a:r>
            <a:rPr lang="en-US" sz="1400" b="1" kern="1200" dirty="0" smtClean="0"/>
            <a:t>Young People</a:t>
          </a:r>
          <a:endParaRPr lang="en-US" sz="1400" b="1" kern="1200" dirty="0"/>
        </a:p>
      </dsp:txBody>
      <dsp:txXfrm>
        <a:off x="2347060" y="0"/>
        <a:ext cx="2177539" cy="625303"/>
      </dsp:txXfrm>
    </dsp:sp>
    <dsp:sp modelId="{C25A0D2B-5B6B-4292-8866-CDA1F3C73A48}">
      <dsp:nvSpPr>
        <dsp:cNvPr id="0" name=""/>
        <dsp:cNvSpPr/>
      </dsp:nvSpPr>
      <dsp:spPr>
        <a:xfrm>
          <a:off x="2564814" y="625303"/>
          <a:ext cx="1742031" cy="1354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Manisha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Vrinda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Danni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Vasant</a:t>
          </a:r>
          <a:endParaRPr lang="en-US" sz="1400" b="1" kern="1200" dirty="0"/>
        </a:p>
      </dsp:txBody>
      <dsp:txXfrm>
        <a:off x="2604495" y="664984"/>
        <a:ext cx="1662669" cy="1275461"/>
      </dsp:txXfrm>
    </dsp:sp>
    <dsp:sp modelId="{90FDD9B1-E03F-455D-8704-2CC0329B9E03}">
      <dsp:nvSpPr>
        <dsp:cNvPr id="0" name=""/>
        <dsp:cNvSpPr/>
      </dsp:nvSpPr>
      <dsp:spPr>
        <a:xfrm>
          <a:off x="4687915" y="0"/>
          <a:ext cx="2177539" cy="20843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Population Health </a:t>
          </a:r>
          <a:endParaRPr lang="en-US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(</a:t>
          </a:r>
          <a:r>
            <a:rPr lang="en-US" sz="1400" b="1" kern="1200" dirty="0" smtClean="0"/>
            <a:t>Adults)  Core20plus</a:t>
          </a:r>
          <a:endParaRPr lang="en-US" sz="1400" b="1" kern="1200" dirty="0"/>
        </a:p>
      </dsp:txBody>
      <dsp:txXfrm>
        <a:off x="4687915" y="0"/>
        <a:ext cx="2177539" cy="625303"/>
      </dsp:txXfrm>
    </dsp:sp>
    <dsp:sp modelId="{C5BBDF53-207A-4410-9A7E-B26CF25EAFD1}">
      <dsp:nvSpPr>
        <dsp:cNvPr id="0" name=""/>
        <dsp:cNvSpPr/>
      </dsp:nvSpPr>
      <dsp:spPr>
        <a:xfrm>
          <a:off x="4905669" y="625303"/>
          <a:ext cx="1742031" cy="1354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Manisha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Maryam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Danni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Van</a:t>
          </a:r>
        </a:p>
      </dsp:txBody>
      <dsp:txXfrm>
        <a:off x="4945350" y="664984"/>
        <a:ext cx="1662669" cy="1275461"/>
      </dsp:txXfrm>
    </dsp:sp>
    <dsp:sp modelId="{453B8183-1BA7-4578-8E30-868FBCAC8DF2}">
      <dsp:nvSpPr>
        <dsp:cNvPr id="0" name=""/>
        <dsp:cNvSpPr/>
      </dsp:nvSpPr>
      <dsp:spPr>
        <a:xfrm>
          <a:off x="7028770" y="0"/>
          <a:ext cx="2177539" cy="20843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Population Health </a:t>
          </a:r>
          <a:endParaRPr lang="en-US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(Adults) - 5 </a:t>
          </a:r>
          <a:r>
            <a:rPr lang="en-US" sz="1400" b="1" kern="1200" dirty="0" smtClean="0"/>
            <a:t>(LTC)</a:t>
          </a:r>
          <a:endParaRPr lang="en-US" sz="1400" b="1" kern="1200" dirty="0"/>
        </a:p>
      </dsp:txBody>
      <dsp:txXfrm>
        <a:off x="7028770" y="0"/>
        <a:ext cx="2177539" cy="625303"/>
      </dsp:txXfrm>
    </dsp:sp>
    <dsp:sp modelId="{766F0331-4F4A-416A-BD98-2199B74EE5B4}">
      <dsp:nvSpPr>
        <dsp:cNvPr id="0" name=""/>
        <dsp:cNvSpPr/>
      </dsp:nvSpPr>
      <dsp:spPr>
        <a:xfrm>
          <a:off x="7246524" y="625303"/>
          <a:ext cx="1742031" cy="1354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Jane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Brendan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Sophie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Vasant</a:t>
          </a:r>
          <a:endParaRPr lang="en-US" sz="1400" b="1" kern="1200" dirty="0"/>
        </a:p>
      </dsp:txBody>
      <dsp:txXfrm>
        <a:off x="7286205" y="664984"/>
        <a:ext cx="1662669" cy="1275461"/>
      </dsp:txXfrm>
    </dsp:sp>
    <dsp:sp modelId="{594E7F65-54D1-4DD8-97E6-145E534F6BD9}">
      <dsp:nvSpPr>
        <dsp:cNvPr id="0" name=""/>
        <dsp:cNvSpPr/>
      </dsp:nvSpPr>
      <dsp:spPr>
        <a:xfrm>
          <a:off x="9369625" y="0"/>
          <a:ext cx="2177539" cy="20843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Population Health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/>
            <a:t>Vaccs</a:t>
          </a:r>
          <a:r>
            <a:rPr lang="en-US" sz="1400" b="1" kern="1200" dirty="0" smtClean="0"/>
            <a:t> and </a:t>
          </a:r>
          <a:r>
            <a:rPr lang="en-US" sz="1400" b="1" kern="1200" dirty="0" err="1" smtClean="0"/>
            <a:t>Imms</a:t>
          </a:r>
          <a:endParaRPr lang="en-US" sz="1400" b="1" kern="1200" dirty="0"/>
        </a:p>
      </dsp:txBody>
      <dsp:txXfrm>
        <a:off x="9369625" y="0"/>
        <a:ext cx="2177539" cy="625303"/>
      </dsp:txXfrm>
    </dsp:sp>
    <dsp:sp modelId="{CB666F9F-8562-4C6A-8DDF-5731C9710417}">
      <dsp:nvSpPr>
        <dsp:cNvPr id="0" name=""/>
        <dsp:cNvSpPr/>
      </dsp:nvSpPr>
      <dsp:spPr>
        <a:xfrm>
          <a:off x="9587379" y="625303"/>
          <a:ext cx="1742031" cy="1354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Jane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Maryam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Danni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Van</a:t>
          </a:r>
        </a:p>
      </dsp:txBody>
      <dsp:txXfrm>
        <a:off x="9627060" y="664984"/>
        <a:ext cx="1662669" cy="12754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6F577-C176-470C-9ED0-802054B6E4E1}">
      <dsp:nvSpPr>
        <dsp:cNvPr id="0" name=""/>
        <dsp:cNvSpPr/>
      </dsp:nvSpPr>
      <dsp:spPr>
        <a:xfrm>
          <a:off x="2366" y="0"/>
          <a:ext cx="2321828" cy="22063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Primary  Care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Access </a:t>
          </a:r>
          <a:r>
            <a:rPr lang="en-US" sz="1400" b="1" kern="1200" dirty="0" smtClean="0"/>
            <a:t>&amp; </a:t>
          </a:r>
          <a:r>
            <a:rPr lang="en-US" sz="1400" b="1" kern="1200" dirty="0" smtClean="0"/>
            <a:t>Enhanced Services </a:t>
          </a:r>
        </a:p>
      </dsp:txBody>
      <dsp:txXfrm>
        <a:off x="2366" y="0"/>
        <a:ext cx="2321828" cy="661902"/>
      </dsp:txXfrm>
    </dsp:sp>
    <dsp:sp modelId="{2F5CCDA2-FB88-48A0-AE21-BF8CFFF96361}">
      <dsp:nvSpPr>
        <dsp:cNvPr id="0" name=""/>
        <dsp:cNvSpPr/>
      </dsp:nvSpPr>
      <dsp:spPr>
        <a:xfrm>
          <a:off x="234549" y="661902"/>
          <a:ext cx="1857462" cy="1434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Jane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Maryam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VACANT 7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Vasant</a:t>
          </a:r>
        </a:p>
      </dsp:txBody>
      <dsp:txXfrm>
        <a:off x="276553" y="703906"/>
        <a:ext cx="1773454" cy="1350113"/>
      </dsp:txXfrm>
    </dsp:sp>
    <dsp:sp modelId="{8A3D06E7-C127-4628-8DF3-5156D909CBC6}">
      <dsp:nvSpPr>
        <dsp:cNvPr id="0" name=""/>
        <dsp:cNvSpPr/>
      </dsp:nvSpPr>
      <dsp:spPr>
        <a:xfrm>
          <a:off x="2498331" y="0"/>
          <a:ext cx="2321828" cy="22063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Primary Care </a:t>
          </a:r>
          <a:endParaRPr lang="en-US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Development &amp; </a:t>
          </a:r>
          <a:r>
            <a:rPr lang="en-US" sz="1400" b="1" kern="1200" dirty="0" smtClean="0"/>
            <a:t>Quality</a:t>
          </a:r>
        </a:p>
      </dsp:txBody>
      <dsp:txXfrm>
        <a:off x="2498331" y="0"/>
        <a:ext cx="2321828" cy="661902"/>
      </dsp:txXfrm>
    </dsp:sp>
    <dsp:sp modelId="{0037B80B-A50A-4AD7-A62F-0D4BA7A4252A}">
      <dsp:nvSpPr>
        <dsp:cNvPr id="0" name=""/>
        <dsp:cNvSpPr/>
      </dsp:nvSpPr>
      <dsp:spPr>
        <a:xfrm>
          <a:off x="2730514" y="661902"/>
          <a:ext cx="1857462" cy="1434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Manisha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Brendan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VACANT 7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Vasant</a:t>
          </a:r>
        </a:p>
      </dsp:txBody>
      <dsp:txXfrm>
        <a:off x="2772518" y="703906"/>
        <a:ext cx="1773454" cy="1350113"/>
      </dsp:txXfrm>
    </dsp:sp>
    <dsp:sp modelId="{9F34B882-8930-482F-812F-A7465A777FFA}">
      <dsp:nvSpPr>
        <dsp:cNvPr id="0" name=""/>
        <dsp:cNvSpPr/>
      </dsp:nvSpPr>
      <dsp:spPr>
        <a:xfrm>
          <a:off x="4994297" y="0"/>
          <a:ext cx="2321828" cy="22063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INT </a:t>
          </a:r>
          <a:r>
            <a:rPr lang="en-US" sz="1400" b="1" kern="1200" dirty="0" err="1" smtClean="0"/>
            <a:t>Programme</a:t>
          </a:r>
          <a:r>
            <a:rPr lang="en-US" sz="1400" b="1" kern="1200" dirty="0" smtClean="0"/>
            <a:t> </a:t>
          </a:r>
          <a:endParaRPr lang="en-US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Management</a:t>
          </a:r>
          <a:endParaRPr lang="en-US" sz="1400" b="1" kern="1200" dirty="0"/>
        </a:p>
      </dsp:txBody>
      <dsp:txXfrm>
        <a:off x="4994297" y="0"/>
        <a:ext cx="2321828" cy="661902"/>
      </dsp:txXfrm>
    </dsp:sp>
    <dsp:sp modelId="{4DDCCFF8-1B5F-4F48-8EA3-5FFC61B5F073}">
      <dsp:nvSpPr>
        <dsp:cNvPr id="0" name=""/>
        <dsp:cNvSpPr/>
      </dsp:nvSpPr>
      <dsp:spPr>
        <a:xfrm>
          <a:off x="5226480" y="661902"/>
          <a:ext cx="1857462" cy="1434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i="0" kern="1200" dirty="0" smtClean="0"/>
            <a:t>Justyna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i="0" kern="1200" dirty="0" smtClean="0"/>
            <a:t>Sophie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i="0" kern="1200" dirty="0" smtClean="0"/>
            <a:t>Van</a:t>
          </a:r>
        </a:p>
      </dsp:txBody>
      <dsp:txXfrm>
        <a:off x="5268484" y="703906"/>
        <a:ext cx="1773454" cy="1350113"/>
      </dsp:txXfrm>
    </dsp:sp>
    <dsp:sp modelId="{0448467E-E0AA-49C8-9FF2-8B8747D766E5}">
      <dsp:nvSpPr>
        <dsp:cNvPr id="0" name=""/>
        <dsp:cNvSpPr/>
      </dsp:nvSpPr>
      <dsp:spPr>
        <a:xfrm>
          <a:off x="7490263" y="0"/>
          <a:ext cx="2321828" cy="220634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Seasonal Summit </a:t>
          </a:r>
          <a:endParaRPr lang="en-GB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&amp; </a:t>
          </a:r>
          <a:r>
            <a:rPr lang="en-GB" sz="1400" b="1" kern="1200" dirty="0" smtClean="0"/>
            <a:t>Patient Flow</a:t>
          </a:r>
          <a:endParaRPr lang="en-US" sz="1400" b="1" kern="1200" dirty="0" smtClean="0"/>
        </a:p>
      </dsp:txBody>
      <dsp:txXfrm>
        <a:off x="7490263" y="0"/>
        <a:ext cx="2321828" cy="661902"/>
      </dsp:txXfrm>
    </dsp:sp>
    <dsp:sp modelId="{A5096F86-7BD8-45EB-9CD9-BB341A0851CD}">
      <dsp:nvSpPr>
        <dsp:cNvPr id="0" name=""/>
        <dsp:cNvSpPr/>
      </dsp:nvSpPr>
      <dsp:spPr>
        <a:xfrm>
          <a:off x="7722446" y="661902"/>
          <a:ext cx="1857462" cy="1434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Chris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Lucy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Sophie</a:t>
          </a:r>
        </a:p>
      </dsp:txBody>
      <dsp:txXfrm>
        <a:off x="7764450" y="703906"/>
        <a:ext cx="1773454" cy="13501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6F577-C176-470C-9ED0-802054B6E4E1}">
      <dsp:nvSpPr>
        <dsp:cNvPr id="0" name=""/>
        <dsp:cNvSpPr/>
      </dsp:nvSpPr>
      <dsp:spPr>
        <a:xfrm>
          <a:off x="2744" y="0"/>
          <a:ext cx="2693505" cy="218744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Workforce</a:t>
          </a:r>
        </a:p>
      </dsp:txBody>
      <dsp:txXfrm>
        <a:off x="2744" y="0"/>
        <a:ext cx="2693505" cy="656234"/>
      </dsp:txXfrm>
    </dsp:sp>
    <dsp:sp modelId="{2F5CCDA2-FB88-48A0-AE21-BF8CFFF96361}">
      <dsp:nvSpPr>
        <dsp:cNvPr id="0" name=""/>
        <dsp:cNvSpPr/>
      </dsp:nvSpPr>
      <dsp:spPr>
        <a:xfrm>
          <a:off x="272095" y="656234"/>
          <a:ext cx="2154804" cy="1421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Rachel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Fin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Liz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Iza</a:t>
          </a:r>
        </a:p>
      </dsp:txBody>
      <dsp:txXfrm>
        <a:off x="313739" y="697878"/>
        <a:ext cx="2071516" cy="1338553"/>
      </dsp:txXfrm>
    </dsp:sp>
    <dsp:sp modelId="{80608D8B-5A69-4D93-B15D-FB3D72C49B79}">
      <dsp:nvSpPr>
        <dsp:cNvPr id="0" name=""/>
        <dsp:cNvSpPr/>
      </dsp:nvSpPr>
      <dsp:spPr>
        <a:xfrm>
          <a:off x="2898263" y="0"/>
          <a:ext cx="2693505" cy="218744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Estates</a:t>
          </a:r>
          <a:endParaRPr lang="en-US" sz="1400" b="1" kern="1200" dirty="0"/>
        </a:p>
      </dsp:txBody>
      <dsp:txXfrm>
        <a:off x="2898263" y="0"/>
        <a:ext cx="2693505" cy="656234"/>
      </dsp:txXfrm>
    </dsp:sp>
    <dsp:sp modelId="{C25A0D2B-5B6B-4292-8866-CDA1F3C73A48}">
      <dsp:nvSpPr>
        <dsp:cNvPr id="0" name=""/>
        <dsp:cNvSpPr/>
      </dsp:nvSpPr>
      <dsp:spPr>
        <a:xfrm>
          <a:off x="3167613" y="656234"/>
          <a:ext cx="2154804" cy="1421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Chris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Manisha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Van</a:t>
          </a:r>
        </a:p>
      </dsp:txBody>
      <dsp:txXfrm>
        <a:off x="3209257" y="697878"/>
        <a:ext cx="2071516" cy="1338553"/>
      </dsp:txXfrm>
    </dsp:sp>
    <dsp:sp modelId="{90FDD9B1-E03F-455D-8704-2CC0329B9E03}">
      <dsp:nvSpPr>
        <dsp:cNvPr id="0" name=""/>
        <dsp:cNvSpPr/>
      </dsp:nvSpPr>
      <dsp:spPr>
        <a:xfrm>
          <a:off x="5793781" y="0"/>
          <a:ext cx="2693505" cy="218744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Engagement</a:t>
          </a:r>
          <a:endParaRPr lang="en-US" sz="1400" b="1" kern="1200" dirty="0"/>
        </a:p>
      </dsp:txBody>
      <dsp:txXfrm>
        <a:off x="5793781" y="0"/>
        <a:ext cx="2693505" cy="656234"/>
      </dsp:txXfrm>
    </dsp:sp>
    <dsp:sp modelId="{C5BBDF53-207A-4410-9A7E-B26CF25EAFD1}">
      <dsp:nvSpPr>
        <dsp:cNvPr id="0" name=""/>
        <dsp:cNvSpPr/>
      </dsp:nvSpPr>
      <dsp:spPr>
        <a:xfrm>
          <a:off x="6063131" y="656234"/>
          <a:ext cx="2154804" cy="1421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Aydid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Dilo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Vasant</a:t>
          </a:r>
          <a:endParaRPr lang="en-US" sz="1400" b="1" kern="1200" dirty="0"/>
        </a:p>
      </dsp:txBody>
      <dsp:txXfrm>
        <a:off x="6104775" y="697878"/>
        <a:ext cx="2071516" cy="1338553"/>
      </dsp:txXfrm>
    </dsp:sp>
    <dsp:sp modelId="{453B8183-1BA7-4578-8E30-868FBCAC8DF2}">
      <dsp:nvSpPr>
        <dsp:cNvPr id="0" name=""/>
        <dsp:cNvSpPr/>
      </dsp:nvSpPr>
      <dsp:spPr>
        <a:xfrm>
          <a:off x="8689299" y="0"/>
          <a:ext cx="2693505" cy="218744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Digital</a:t>
          </a:r>
          <a:endParaRPr lang="en-US" sz="1400" b="1" kern="1200" dirty="0"/>
        </a:p>
      </dsp:txBody>
      <dsp:txXfrm>
        <a:off x="8689299" y="0"/>
        <a:ext cx="2693505" cy="656234"/>
      </dsp:txXfrm>
    </dsp:sp>
    <dsp:sp modelId="{766F0331-4F4A-416A-BD98-2199B74EE5B4}">
      <dsp:nvSpPr>
        <dsp:cNvPr id="0" name=""/>
        <dsp:cNvSpPr/>
      </dsp:nvSpPr>
      <dsp:spPr>
        <a:xfrm>
          <a:off x="8958650" y="656234"/>
          <a:ext cx="2154804" cy="1421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Aydid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Jane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Van</a:t>
          </a:r>
          <a:endParaRPr lang="en-US" sz="1400" b="1" kern="1200" dirty="0"/>
        </a:p>
      </dsp:txBody>
      <dsp:txXfrm>
        <a:off x="9000294" y="697878"/>
        <a:ext cx="2071516" cy="13385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6F577-C176-470C-9ED0-802054B6E4E1}">
      <dsp:nvSpPr>
        <dsp:cNvPr id="0" name=""/>
        <dsp:cNvSpPr/>
      </dsp:nvSpPr>
      <dsp:spPr>
        <a:xfrm>
          <a:off x="0" y="0"/>
          <a:ext cx="2916950" cy="221620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Corporate Function</a:t>
          </a:r>
        </a:p>
      </dsp:txBody>
      <dsp:txXfrm>
        <a:off x="0" y="0"/>
        <a:ext cx="2916950" cy="664860"/>
      </dsp:txXfrm>
    </dsp:sp>
    <dsp:sp modelId="{2F5CCDA2-FB88-48A0-AE21-BF8CFFF96361}">
      <dsp:nvSpPr>
        <dsp:cNvPr id="0" name=""/>
        <dsp:cNvSpPr/>
      </dsp:nvSpPr>
      <dsp:spPr>
        <a:xfrm>
          <a:off x="291695" y="664860"/>
          <a:ext cx="2333560" cy="1440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Paula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Vasant</a:t>
          </a:r>
        </a:p>
      </dsp:txBody>
      <dsp:txXfrm>
        <a:off x="333887" y="707052"/>
        <a:ext cx="2249176" cy="1356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DB39E-C8D0-42BD-BB68-281E18C3AAEE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A67A8-FA7D-4D12-BCD0-58DBEFABDF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245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BFEC9-5A8C-4817-8B8F-59A3F3EB2ECC}" type="datetimeFigureOut">
              <a:rPr lang="en-GB" smtClean="0"/>
              <a:t>25/09/2024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D2CB2-BBBF-4505-BB0A-F6BB45720F1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795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A38CBF-8C14-42B2-83AD-156FB503764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438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D2CB2-BBBF-4505-BB0A-F6BB45720F1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04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D2CB2-BBBF-4505-BB0A-F6BB45720F1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1730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D2CB2-BBBF-4505-BB0A-F6BB45720F1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217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D2CB2-BBBF-4505-BB0A-F6BB45720F1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968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080120"/>
            <a:ext cx="12192000" cy="5805264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248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82158"/>
            <a:ext cx="9144000" cy="90708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33" name="Picture 32" descr="C:\Users\abrjes\AppData\Local\Microsoft\Windows\INetCache\Content.Outlook\JXQ15T3X\NWL-ICS-logo-high-res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4" y="116632"/>
            <a:ext cx="2233639" cy="744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190" y="215642"/>
            <a:ext cx="2018474" cy="62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5956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89" y="1397238"/>
            <a:ext cx="11386643" cy="448003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196752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326582"/>
            <a:ext cx="11377264" cy="5435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721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heading (NW London IC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84FA-B8EB-462F-97BA-032CB76B4E3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1196752"/>
            <a:ext cx="12192000" cy="3600401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7368" y="1523327"/>
            <a:ext cx="11377264" cy="13296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sub-heading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01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916832"/>
            <a:ext cx="12192000" cy="4941168"/>
          </a:xfrm>
          <a:prstGeom prst="rect">
            <a:avLst/>
          </a:prstGeom>
          <a:solidFill>
            <a:schemeClr val="tx2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381" y="2204864"/>
            <a:ext cx="10363200" cy="1584176"/>
          </a:xfrm>
        </p:spPr>
        <p:txBody>
          <a:bodyPr>
            <a:noAutofit/>
          </a:bodyPr>
          <a:lstStyle>
            <a:lvl1pPr>
              <a:defRPr sz="5400">
                <a:solidFill>
                  <a:schemeClr val="bg1"/>
                </a:solidFill>
                <a:latin typeface="+mn-lt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7381" y="5589240"/>
            <a:ext cx="10369152" cy="576064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n-lt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285" y="260649"/>
            <a:ext cx="3541355" cy="113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98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ernal presen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093296"/>
            <a:ext cx="121920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4082"/>
          </a:xfrm>
        </p:spPr>
        <p:txBody>
          <a:bodyPr anchor="t">
            <a:normAutofit/>
          </a:bodyPr>
          <a:lstStyle>
            <a:lvl1pPr algn="l">
              <a:defRPr sz="2800" b="1">
                <a:solidFill>
                  <a:srgbClr val="0072C6"/>
                </a:solidFill>
                <a:latin typeface="+mn-lt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3503712" y="6331138"/>
            <a:ext cx="2844800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A35ED499-0348-4CEE-B142-08422DCEE9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600075" y="1124744"/>
            <a:ext cx="10991851" cy="4392612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Arial" pitchFamily="34" charset="0"/>
              <a:buChar char="•"/>
              <a:defRPr sz="2400">
                <a:latin typeface="+mn-lt"/>
                <a:cs typeface="Calibri" pitchFamily="34" charset="0"/>
              </a:defRPr>
            </a:lvl1pPr>
            <a:lvl2pPr marL="971550" indent="-514350">
              <a:buClr>
                <a:schemeClr val="tx2"/>
              </a:buClr>
              <a:buFont typeface="Courier New" pitchFamily="49" charset="0"/>
              <a:buChar char="o"/>
              <a:defRPr sz="1400">
                <a:latin typeface="+mn-lt"/>
                <a:cs typeface="Calibri" pitchFamily="34" charset="0"/>
              </a:defRPr>
            </a:lvl2pPr>
            <a:lvl3pPr marL="1143000" indent="-228600">
              <a:buClr>
                <a:schemeClr val="tx2"/>
              </a:buClr>
              <a:buFont typeface="Wingdings" pitchFamily="2" charset="2"/>
              <a:buChar char="§"/>
              <a:defRPr sz="1200">
                <a:latin typeface="+mn-lt"/>
                <a:cs typeface="Calibri" pitchFamily="34" charset="0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8" y="6218604"/>
            <a:ext cx="1791455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301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ernal re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381" y="6300610"/>
            <a:ext cx="540544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E83DCA9C-FA30-4648-A492-4585E3027D2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8752" y="6093296"/>
            <a:ext cx="121920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27382" y="1412776"/>
            <a:ext cx="11167997" cy="4608512"/>
          </a:xfrm>
        </p:spPr>
        <p:txBody>
          <a:bodyPr anchor="t" anchorCtr="0">
            <a:normAutofit/>
          </a:bodyPr>
          <a:lstStyle>
            <a:lvl1pPr algn="l">
              <a:defRPr sz="2800">
                <a:latin typeface="+mn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576624" y="331120"/>
            <a:ext cx="7727621" cy="1009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36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576624" y="548681"/>
            <a:ext cx="7727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8" y="6218604"/>
            <a:ext cx="1791455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31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86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F84FA-B8EB-462F-97BA-032CB76B4E3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472" y="6229516"/>
            <a:ext cx="1669007" cy="5135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6070406"/>
            <a:ext cx="2017948" cy="67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4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ED499-0348-4CEE-B142-08422DCEE97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5845286" y="344116"/>
            <a:ext cx="898362" cy="50573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Borough Director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VSM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Neha Unadkat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357878" y="347568"/>
            <a:ext cx="898362" cy="50573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Ealing BBP PMO Manager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Lucy </a:t>
            </a:r>
            <a:r>
              <a:rPr lang="en-GB" sz="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Shovlin</a:t>
            </a:r>
            <a:endParaRPr lang="en-GB" sz="6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1756332" y="2128877"/>
            <a:ext cx="1402418" cy="1137278"/>
            <a:chOff x="35496" y="953974"/>
            <a:chExt cx="1402418" cy="1137278"/>
          </a:xfrm>
        </p:grpSpPr>
        <p:sp>
          <p:nvSpPr>
            <p:cNvPr id="47" name="TextBox 46"/>
            <p:cNvSpPr txBox="1"/>
            <p:nvPr/>
          </p:nvSpPr>
          <p:spPr>
            <a:xfrm>
              <a:off x="35496" y="953974"/>
              <a:ext cx="898362" cy="50573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810" rIns="36000" bIns="0" numCol="1" spcCol="1270" anchor="ctr" anchorCtr="0">
              <a:noAutofit/>
            </a:bodyPr>
            <a:lstStyle>
              <a:defPPr>
                <a:defRPr lang="en-US"/>
              </a:defPPr>
              <a:lvl1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 sz="13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sz="600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Head of Joint Commissioning</a:t>
              </a:r>
            </a:p>
            <a:p>
              <a:r>
                <a:rPr lang="en-GB" sz="600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Avtar Maan - 0.5 WTE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39552" y="1585519"/>
              <a:ext cx="898362" cy="50573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810" rIns="36000" bIns="0" numCol="1" spcCol="1270" anchor="ctr" anchorCtr="0">
              <a:noAutofit/>
            </a:bodyPr>
            <a:lstStyle>
              <a:defPPr>
                <a:defRPr lang="en-US"/>
              </a:defPPr>
              <a:lvl1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 sz="13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sz="600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Joint Commissioners</a:t>
              </a:r>
            </a:p>
            <a:p>
              <a:r>
                <a:rPr lang="en-GB" sz="600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 x 0.4 WTE</a:t>
              </a:r>
            </a:p>
          </p:txBody>
        </p:sp>
      </p:grpSp>
      <p:cxnSp>
        <p:nvCxnSpPr>
          <p:cNvPr id="66" name="Elbow Connector 65"/>
          <p:cNvCxnSpPr>
            <a:stCxn id="47" idx="2"/>
            <a:endCxn id="61" idx="1"/>
          </p:cNvCxnSpPr>
          <p:nvPr/>
        </p:nvCxnSpPr>
        <p:spPr>
          <a:xfrm rot="16200000" flipH="1">
            <a:off x="2043612" y="2796512"/>
            <a:ext cx="378679" cy="54875"/>
          </a:xfrm>
          <a:prstGeom prst="bentConnector2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366847" y="1123067"/>
            <a:ext cx="898362" cy="50573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pt-BR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Officer</a:t>
            </a:r>
          </a:p>
          <a:p>
            <a:r>
              <a:rPr lang="pt-BR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r>
              <a:rPr lang="pt-BR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Paula Maiden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9518118" y="2975102"/>
            <a:ext cx="898362" cy="50573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Officer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 Ung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23725" y="1123068"/>
            <a:ext cx="898362" cy="50573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Assistant Director</a:t>
            </a:r>
            <a:endParaRPr lang="en-GB" sz="6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8D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 Jack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970451" y="2128879"/>
            <a:ext cx="898362" cy="50573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Programmes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8C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Donovan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434661" y="2980632"/>
            <a:ext cx="898362" cy="50573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 Delivery Manager 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8B 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Jane Sagoo 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419632" y="2996683"/>
            <a:ext cx="898362" cy="50573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 Delivery Manager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8B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Manisha </a:t>
            </a:r>
            <a:r>
              <a:rPr lang="en-GB" sz="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Parmar</a:t>
            </a:r>
            <a:endParaRPr lang="en-GB" sz="6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982039" y="4903340"/>
            <a:ext cx="898362" cy="469877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Manager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Danni Bates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719425" y="4242984"/>
            <a:ext cx="898362" cy="49874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Senior Officer</a:t>
            </a:r>
          </a:p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Training Hub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Iza Rana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113906" y="2996683"/>
            <a:ext cx="898362" cy="5057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 Manager Training Hub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8B (0.2)</a:t>
            </a:r>
          </a:p>
          <a:p>
            <a:r>
              <a:rPr lang="en-GB" sz="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Fionnuala</a:t>
            </a:r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O’Donnell 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4982039" y="4259035"/>
            <a:ext cx="898362" cy="482637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Senior Delivery Manager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8A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Brendan Cunningham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8434661" y="2128993"/>
            <a:ext cx="898362" cy="50573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Programmes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8C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Aydid Cabdillahi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4966166" y="3621237"/>
            <a:ext cx="898362" cy="48888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Senior Delivery Manager 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8A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Vrinda Mulye</a:t>
            </a:r>
          </a:p>
        </p:txBody>
      </p:sp>
      <p:sp>
        <p:nvSpPr>
          <p:cNvPr id="276" name="TextBox 275"/>
          <p:cNvSpPr txBox="1"/>
          <p:nvPr/>
        </p:nvSpPr>
        <p:spPr>
          <a:xfrm>
            <a:off x="7358164" y="2980631"/>
            <a:ext cx="898362" cy="505733"/>
          </a:xfrm>
          <a:prstGeom prst="rect">
            <a:avLst/>
          </a:prstGeom>
          <a:solidFill>
            <a:schemeClr val="tx2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Designated Clinical Officer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8B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</p:txBody>
      </p:sp>
      <p:grpSp>
        <p:nvGrpSpPr>
          <p:cNvPr id="309" name="Group 308"/>
          <p:cNvGrpSpPr/>
          <p:nvPr/>
        </p:nvGrpSpPr>
        <p:grpSpPr>
          <a:xfrm>
            <a:off x="8954557" y="130161"/>
            <a:ext cx="1590887" cy="201016"/>
            <a:chOff x="7430556" y="130161"/>
            <a:chExt cx="1590887" cy="201016"/>
          </a:xfrm>
        </p:grpSpPr>
        <p:sp>
          <p:nvSpPr>
            <p:cNvPr id="301" name="TextBox 300"/>
            <p:cNvSpPr txBox="1"/>
            <p:nvPr/>
          </p:nvSpPr>
          <p:spPr>
            <a:xfrm>
              <a:off x="7430556" y="130161"/>
              <a:ext cx="221804" cy="19011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810" rIns="36000" bIns="0" numCol="1" spcCol="1270" anchor="ctr" anchorCtr="0">
              <a:noAutofit/>
            </a:bodyPr>
            <a:lstStyle>
              <a:defPPr>
                <a:defRPr lang="en-US"/>
              </a:defPPr>
              <a:lvl1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 sz="13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endParaRPr lang="en-GB" sz="7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2" name="TextBox 301"/>
            <p:cNvSpPr txBox="1"/>
            <p:nvPr/>
          </p:nvSpPr>
          <p:spPr>
            <a:xfrm>
              <a:off x="7653291" y="131122"/>
              <a:ext cx="13681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NWL Post</a:t>
              </a:r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8954557" y="1355114"/>
            <a:ext cx="1590887" cy="201016"/>
            <a:chOff x="7430556" y="377933"/>
            <a:chExt cx="1590887" cy="201016"/>
          </a:xfrm>
        </p:grpSpPr>
        <p:sp>
          <p:nvSpPr>
            <p:cNvPr id="311" name="TextBox 310"/>
            <p:cNvSpPr txBox="1"/>
            <p:nvPr/>
          </p:nvSpPr>
          <p:spPr>
            <a:xfrm>
              <a:off x="7430556" y="377933"/>
              <a:ext cx="221804" cy="19011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810" rIns="36000" bIns="0" numCol="1" spcCol="1270" anchor="ctr" anchorCtr="0">
              <a:noAutofit/>
            </a:bodyPr>
            <a:lstStyle>
              <a:defPPr>
                <a:defRPr lang="en-US"/>
              </a:defPPr>
              <a:lvl1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 sz="13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endParaRPr lang="en-GB" sz="7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2" name="TextBox 311"/>
            <p:cNvSpPr txBox="1"/>
            <p:nvPr/>
          </p:nvSpPr>
          <p:spPr>
            <a:xfrm>
              <a:off x="7653291" y="378894"/>
              <a:ext cx="13681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Vacancy</a:t>
              </a:r>
            </a:p>
          </p:txBody>
        </p:sp>
      </p:grpSp>
      <p:grpSp>
        <p:nvGrpSpPr>
          <p:cNvPr id="313" name="Group 312"/>
          <p:cNvGrpSpPr/>
          <p:nvPr/>
        </p:nvGrpSpPr>
        <p:grpSpPr>
          <a:xfrm>
            <a:off x="8954557" y="428021"/>
            <a:ext cx="1590887" cy="201016"/>
            <a:chOff x="7430556" y="130161"/>
            <a:chExt cx="1590887" cy="201016"/>
          </a:xfrm>
        </p:grpSpPr>
        <p:sp>
          <p:nvSpPr>
            <p:cNvPr id="314" name="TextBox 313"/>
            <p:cNvSpPr txBox="1"/>
            <p:nvPr/>
          </p:nvSpPr>
          <p:spPr>
            <a:xfrm>
              <a:off x="7430556" y="130161"/>
              <a:ext cx="221804" cy="1901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810" rIns="36000" bIns="0" numCol="1" spcCol="1270" anchor="ctr" anchorCtr="0">
              <a:noAutofit/>
            </a:bodyPr>
            <a:lstStyle>
              <a:defPPr>
                <a:defRPr lang="en-US"/>
              </a:defPPr>
              <a:lvl1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 sz="13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endParaRPr lang="en-GB" sz="7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7653291" y="131122"/>
              <a:ext cx="13681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Local Authority Post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6816028" y="3582769"/>
            <a:ext cx="898362" cy="5057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Ealing Training Hub Project Manager 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Liz </a:t>
            </a:r>
            <a:r>
              <a:rPr lang="en-GB" sz="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Hornibrook</a:t>
            </a:r>
            <a:endParaRPr lang="en-GB" sz="6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Elbow Connector 20"/>
          <p:cNvCxnSpPr>
            <a:stCxn id="41" idx="2"/>
            <a:endCxn id="15" idx="0"/>
          </p:cNvCxnSpPr>
          <p:nvPr/>
        </p:nvCxnSpPr>
        <p:spPr>
          <a:xfrm rot="5400000">
            <a:off x="5897079" y="725678"/>
            <a:ext cx="273219" cy="521561"/>
          </a:xfrm>
          <a:prstGeom prst="bentConnector3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41" idx="2"/>
            <a:endCxn id="77" idx="0"/>
          </p:cNvCxnSpPr>
          <p:nvPr/>
        </p:nvCxnSpPr>
        <p:spPr>
          <a:xfrm rot="16200000" flipH="1">
            <a:off x="6418638" y="725677"/>
            <a:ext cx="273218" cy="521561"/>
          </a:xfrm>
          <a:prstGeom prst="bentConnector3">
            <a:avLst>
              <a:gd name="adj1" fmla="val 50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5" idx="2"/>
            <a:endCxn id="87" idx="0"/>
          </p:cNvCxnSpPr>
          <p:nvPr/>
        </p:nvCxnSpPr>
        <p:spPr>
          <a:xfrm rot="5400000">
            <a:off x="4846230" y="1202202"/>
            <a:ext cx="500078" cy="1353274"/>
          </a:xfrm>
          <a:prstGeom prst="bentConnector3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5" idx="2"/>
            <a:endCxn id="183" idx="0"/>
          </p:cNvCxnSpPr>
          <p:nvPr/>
        </p:nvCxnSpPr>
        <p:spPr>
          <a:xfrm rot="16200000" flipH="1">
            <a:off x="7078278" y="323428"/>
            <a:ext cx="500192" cy="3110936"/>
          </a:xfrm>
          <a:prstGeom prst="bentConnector3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94" idx="2"/>
            <a:endCxn id="187" idx="1"/>
          </p:cNvCxnSpPr>
          <p:nvPr/>
        </p:nvCxnSpPr>
        <p:spPr>
          <a:xfrm rot="16200000" flipH="1">
            <a:off x="4735856" y="3635372"/>
            <a:ext cx="363266" cy="9735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94" idx="2"/>
            <a:endCxn id="182" idx="1"/>
          </p:cNvCxnSpPr>
          <p:nvPr/>
        </p:nvCxnSpPr>
        <p:spPr>
          <a:xfrm rot="16200000" flipH="1">
            <a:off x="4426457" y="3944771"/>
            <a:ext cx="997938" cy="113226"/>
          </a:xfrm>
          <a:prstGeom prst="bentConnector2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94" idx="2"/>
            <a:endCxn id="96" idx="1"/>
          </p:cNvCxnSpPr>
          <p:nvPr/>
        </p:nvCxnSpPr>
        <p:spPr>
          <a:xfrm rot="16200000" flipH="1">
            <a:off x="4107496" y="4263733"/>
            <a:ext cx="1635863" cy="113226"/>
          </a:xfrm>
          <a:prstGeom prst="bentConnector2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87" idx="2"/>
            <a:endCxn id="94" idx="0"/>
          </p:cNvCxnSpPr>
          <p:nvPr/>
        </p:nvCxnSpPr>
        <p:spPr>
          <a:xfrm rot="16200000" flipH="1">
            <a:off x="4463188" y="2591056"/>
            <a:ext cx="362071" cy="449181"/>
          </a:xfrm>
          <a:prstGeom prst="bentConnector3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3343135" y="2996682"/>
            <a:ext cx="898362" cy="50573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Officer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  <a:p>
            <a:r>
              <a:rPr lang="en-GB" sz="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Vasantkumar</a:t>
            </a:r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Patel</a:t>
            </a:r>
          </a:p>
        </p:txBody>
      </p:sp>
      <p:cxnSp>
        <p:nvCxnSpPr>
          <p:cNvPr id="71" name="Elbow Connector 70"/>
          <p:cNvCxnSpPr>
            <a:stCxn id="87" idx="2"/>
            <a:endCxn id="151" idx="0"/>
          </p:cNvCxnSpPr>
          <p:nvPr/>
        </p:nvCxnSpPr>
        <p:spPr>
          <a:xfrm rot="5400000">
            <a:off x="3924939" y="2501988"/>
            <a:ext cx="362070" cy="627316"/>
          </a:xfrm>
          <a:prstGeom prst="bentConnector3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87" idx="2"/>
            <a:endCxn id="159" idx="0"/>
          </p:cNvCxnSpPr>
          <p:nvPr/>
        </p:nvCxnSpPr>
        <p:spPr>
          <a:xfrm rot="16200000" flipH="1">
            <a:off x="5310325" y="1743919"/>
            <a:ext cx="362071" cy="2143455"/>
          </a:xfrm>
          <a:prstGeom prst="bentConnector3">
            <a:avLst>
              <a:gd name="adj1" fmla="val 50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oup 159"/>
          <p:cNvGrpSpPr/>
          <p:nvPr/>
        </p:nvGrpSpPr>
        <p:grpSpPr>
          <a:xfrm>
            <a:off x="8954557" y="740304"/>
            <a:ext cx="1590887" cy="201016"/>
            <a:chOff x="7430556" y="130161"/>
            <a:chExt cx="1590887" cy="201016"/>
          </a:xfrm>
        </p:grpSpPr>
        <p:sp>
          <p:nvSpPr>
            <p:cNvPr id="161" name="TextBox 160"/>
            <p:cNvSpPr txBox="1"/>
            <p:nvPr/>
          </p:nvSpPr>
          <p:spPr>
            <a:xfrm>
              <a:off x="7430556" y="130161"/>
              <a:ext cx="221804" cy="19011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810" rIns="36000" bIns="0" numCol="1" spcCol="1270" anchor="ctr" anchorCtr="0">
              <a:noAutofit/>
            </a:bodyPr>
            <a:lstStyle>
              <a:defPPr>
                <a:defRPr lang="en-US"/>
              </a:defPPr>
              <a:lvl1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 sz="13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endParaRPr lang="en-GB" sz="7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7653291" y="131122"/>
              <a:ext cx="13681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West London Trust Post</a:t>
              </a: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8954557" y="1048840"/>
            <a:ext cx="1590887" cy="201016"/>
            <a:chOff x="7430556" y="130161"/>
            <a:chExt cx="1590887" cy="201016"/>
          </a:xfrm>
        </p:grpSpPr>
        <p:sp>
          <p:nvSpPr>
            <p:cNvPr id="164" name="TextBox 163"/>
            <p:cNvSpPr txBox="1"/>
            <p:nvPr/>
          </p:nvSpPr>
          <p:spPr>
            <a:xfrm>
              <a:off x="7430556" y="130161"/>
              <a:ext cx="221804" cy="19011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" tIns="3810" rIns="36000" bIns="0" numCol="1" spcCol="1270" anchor="ctr" anchorCtr="0">
              <a:noAutofit/>
            </a:bodyPr>
            <a:lstStyle>
              <a:defPPr>
                <a:defRPr lang="en-US"/>
              </a:defPPr>
              <a:lvl1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 sz="13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endParaRPr lang="en-GB" sz="7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7653291" y="131122"/>
              <a:ext cx="136815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700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Training Hub Post</a:t>
              </a:r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4383599" y="344116"/>
            <a:ext cx="898362" cy="50573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Senior Equalities &amp; Engagement Manager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8A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Dilo Lalande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8997068" y="4887289"/>
            <a:ext cx="898362" cy="469877"/>
          </a:xfrm>
          <a:prstGeom prst="rect">
            <a:avLst/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Manager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8997068" y="4242984"/>
            <a:ext cx="898362" cy="482637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Delivery Manager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Sophie Beaumont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8981195" y="3605186"/>
            <a:ext cx="898362" cy="48888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Senior Delivery Manager 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8A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Maryam Shah</a:t>
            </a:r>
          </a:p>
        </p:txBody>
      </p:sp>
      <p:cxnSp>
        <p:nvCxnSpPr>
          <p:cNvPr id="201" name="Elbow Connector 200"/>
          <p:cNvCxnSpPr>
            <a:endCxn id="200" idx="1"/>
          </p:cNvCxnSpPr>
          <p:nvPr/>
        </p:nvCxnSpPr>
        <p:spPr>
          <a:xfrm rot="16200000" flipH="1">
            <a:off x="8750885" y="3619321"/>
            <a:ext cx="363266" cy="9735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Elbow Connector 201"/>
          <p:cNvCxnSpPr>
            <a:endCxn id="195" idx="1"/>
          </p:cNvCxnSpPr>
          <p:nvPr/>
        </p:nvCxnSpPr>
        <p:spPr>
          <a:xfrm rot="16200000" flipH="1">
            <a:off x="8441486" y="3928720"/>
            <a:ext cx="997938" cy="113226"/>
          </a:xfrm>
          <a:prstGeom prst="bentConnector2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Elbow Connector 202"/>
          <p:cNvCxnSpPr>
            <a:endCxn id="180" idx="1"/>
          </p:cNvCxnSpPr>
          <p:nvPr/>
        </p:nvCxnSpPr>
        <p:spPr>
          <a:xfrm rot="16200000" flipH="1">
            <a:off x="8122525" y="4247682"/>
            <a:ext cx="1635863" cy="113226"/>
          </a:xfrm>
          <a:prstGeom prst="bentConnector2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183" idx="2"/>
            <a:endCxn id="276" idx="0"/>
          </p:cNvCxnSpPr>
          <p:nvPr/>
        </p:nvCxnSpPr>
        <p:spPr>
          <a:xfrm rot="5400000">
            <a:off x="8172643" y="2269430"/>
            <a:ext cx="345905" cy="1076497"/>
          </a:xfrm>
          <a:prstGeom prst="bentConnector3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>
            <a:stCxn id="183" idx="2"/>
            <a:endCxn id="92" idx="0"/>
          </p:cNvCxnSpPr>
          <p:nvPr/>
        </p:nvCxnSpPr>
        <p:spPr>
          <a:xfrm rot="16200000" flipH="1">
            <a:off x="9255382" y="2263185"/>
            <a:ext cx="340376" cy="1083457"/>
          </a:xfrm>
          <a:prstGeom prst="bentConnector3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83" idx="2"/>
            <a:endCxn id="88" idx="0"/>
          </p:cNvCxnSpPr>
          <p:nvPr/>
        </p:nvCxnSpPr>
        <p:spPr>
          <a:xfrm>
            <a:off x="8883842" y="2634725"/>
            <a:ext cx="0" cy="345906"/>
          </a:xfrm>
          <a:prstGeom prst="line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TextBox 204"/>
          <p:cNvSpPr txBox="1"/>
          <p:nvPr/>
        </p:nvSpPr>
        <p:spPr>
          <a:xfrm>
            <a:off x="5591944" y="2128878"/>
            <a:ext cx="898362" cy="50573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 </a:t>
            </a:r>
          </a:p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 Manager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8A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Justyna </a:t>
            </a:r>
            <a:r>
              <a:rPr lang="en-GB" sz="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Sobotka</a:t>
            </a:r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29" name="Straight Connector 128"/>
          <p:cNvCxnSpPr>
            <a:stCxn id="41" idx="3"/>
            <a:endCxn id="48" idx="1"/>
          </p:cNvCxnSpPr>
          <p:nvPr/>
        </p:nvCxnSpPr>
        <p:spPr>
          <a:xfrm>
            <a:off x="6743648" y="596982"/>
            <a:ext cx="614230" cy="3452"/>
          </a:xfrm>
          <a:prstGeom prst="line">
            <a:avLst/>
          </a:prstGeom>
          <a:ln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41" idx="1"/>
            <a:endCxn id="175" idx="3"/>
          </p:cNvCxnSpPr>
          <p:nvPr/>
        </p:nvCxnSpPr>
        <p:spPr>
          <a:xfrm flipH="1">
            <a:off x="5281962" y="596982"/>
            <a:ext cx="563325" cy="0"/>
          </a:xfrm>
          <a:prstGeom prst="line">
            <a:avLst/>
          </a:prstGeom>
          <a:ln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819743" y="345646"/>
            <a:ext cx="898362" cy="50573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 Intelligence Lead 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8B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Kam </a:t>
            </a:r>
            <a:r>
              <a:rPr lang="en-GB" sz="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Panesar</a:t>
            </a:r>
            <a:endParaRPr lang="en-GB" sz="6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1756332" y="347897"/>
            <a:ext cx="898362" cy="50573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Senior Business Analyst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8A</a:t>
            </a:r>
          </a:p>
          <a:p>
            <a:r>
              <a:rPr lang="en-GB" sz="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Iynkaran </a:t>
            </a:r>
            <a:r>
              <a:rPr lang="en-GB" sz="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Perambalam</a:t>
            </a:r>
            <a:endParaRPr lang="en-GB" sz="600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45" name="Elbow Connector 144"/>
          <p:cNvCxnSpPr>
            <a:stCxn id="215" idx="2"/>
            <a:endCxn id="15" idx="1"/>
          </p:cNvCxnSpPr>
          <p:nvPr/>
        </p:nvCxnSpPr>
        <p:spPr>
          <a:xfrm rot="16200000" flipH="1">
            <a:off x="4034046" y="86256"/>
            <a:ext cx="524556" cy="2054801"/>
          </a:xfrm>
          <a:prstGeom prst="bentConnector2">
            <a:avLst/>
          </a:prstGeom>
          <a:ln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216" idx="2"/>
            <a:endCxn id="15" idx="1"/>
          </p:cNvCxnSpPr>
          <p:nvPr/>
        </p:nvCxnSpPr>
        <p:spPr>
          <a:xfrm rot="16200000" flipH="1">
            <a:off x="3503468" y="-444325"/>
            <a:ext cx="522305" cy="3118212"/>
          </a:xfrm>
          <a:prstGeom prst="bentConnector2">
            <a:avLst/>
          </a:prstGeom>
          <a:ln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87" idx="3"/>
            <a:endCxn id="205" idx="1"/>
          </p:cNvCxnSpPr>
          <p:nvPr/>
        </p:nvCxnSpPr>
        <p:spPr>
          <a:xfrm flipV="1">
            <a:off x="4868814" y="2381745"/>
            <a:ext cx="723131" cy="1"/>
          </a:xfrm>
          <a:prstGeom prst="line">
            <a:avLst/>
          </a:prstGeom>
          <a:ln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Elbow Connector 205"/>
          <p:cNvCxnSpPr>
            <a:stCxn id="159" idx="2"/>
            <a:endCxn id="99" idx="1"/>
          </p:cNvCxnSpPr>
          <p:nvPr/>
        </p:nvCxnSpPr>
        <p:spPr>
          <a:xfrm rot="16200000" flipH="1">
            <a:off x="6522947" y="3542555"/>
            <a:ext cx="333220" cy="252941"/>
          </a:xfrm>
          <a:prstGeom prst="bentConnector2">
            <a:avLst/>
          </a:prstGeom>
          <a:ln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Elbow Connector 209"/>
          <p:cNvCxnSpPr>
            <a:stCxn id="159" idx="2"/>
            <a:endCxn id="158" idx="1"/>
          </p:cNvCxnSpPr>
          <p:nvPr/>
        </p:nvCxnSpPr>
        <p:spPr>
          <a:xfrm rot="16200000" flipH="1">
            <a:off x="6146286" y="3919216"/>
            <a:ext cx="989940" cy="156338"/>
          </a:xfrm>
          <a:prstGeom prst="bentConnector2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813168" y="2133131"/>
            <a:ext cx="898362" cy="50573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00" tIns="3810" rIns="36000" bIns="0" numCol="1" spcCol="1270" anchor="ctr" anchorCtr="0">
            <a:noAutofit/>
          </a:bodyPr>
          <a:lstStyle>
            <a:defPPr>
              <a:defRPr lang="en-US"/>
            </a:defPPr>
            <a:lvl1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3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CYP Programme Lead</a:t>
            </a:r>
          </a:p>
          <a:p>
            <a:r>
              <a:rPr lang="en-GB" sz="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Eamon Devlin</a:t>
            </a:r>
          </a:p>
        </p:txBody>
      </p:sp>
      <p:cxnSp>
        <p:nvCxnSpPr>
          <p:cNvPr id="3" name="Straight Connector 2"/>
          <p:cNvCxnSpPr>
            <a:stCxn id="183" idx="1"/>
            <a:endCxn id="78" idx="3"/>
          </p:cNvCxnSpPr>
          <p:nvPr/>
        </p:nvCxnSpPr>
        <p:spPr>
          <a:xfrm flipH="1">
            <a:off x="7711531" y="2381859"/>
            <a:ext cx="723131" cy="4138"/>
          </a:xfrm>
          <a:prstGeom prst="line">
            <a:avLst/>
          </a:prstGeom>
          <a:ln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15" idx="2"/>
            <a:endCxn id="47" idx="0"/>
          </p:cNvCxnSpPr>
          <p:nvPr/>
        </p:nvCxnSpPr>
        <p:spPr>
          <a:xfrm rot="5400000">
            <a:off x="3739173" y="95143"/>
            <a:ext cx="500077" cy="3567393"/>
          </a:xfrm>
          <a:prstGeom prst="bentConnector3">
            <a:avLst>
              <a:gd name="adj1" fmla="val 50000"/>
            </a:avLst>
          </a:prstGeom>
          <a:ln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87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1" t="22381" r="10474" b="12380"/>
          <a:stretch/>
        </p:blipFill>
        <p:spPr bwMode="auto">
          <a:xfrm>
            <a:off x="4943872" y="6091555"/>
            <a:ext cx="1276350" cy="7664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70DB59D-53F1-435B-8EAD-CCAB58E6EBCB}"/>
              </a:ext>
            </a:extLst>
          </p:cNvPr>
          <p:cNvSpPr txBox="1">
            <a:spLocks/>
          </p:cNvSpPr>
          <p:nvPr/>
        </p:nvSpPr>
        <p:spPr>
          <a:xfrm>
            <a:off x="407368" y="326582"/>
            <a:ext cx="11377264" cy="54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200" b="1" dirty="0" smtClean="0">
                <a:latin typeface="+mn-lt"/>
              </a:rPr>
              <a:t>Ealing Programmes</a:t>
            </a:r>
            <a:endParaRPr lang="en-GB" sz="3200" b="1" dirty="0">
              <a:latin typeface="+mn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65603118"/>
              </p:ext>
            </p:extLst>
          </p:nvPr>
        </p:nvGraphicFramePr>
        <p:xfrm>
          <a:off x="303269" y="1415172"/>
          <a:ext cx="11553371" cy="4534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3527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1" t="22381" r="10474" b="12380"/>
          <a:stretch/>
        </p:blipFill>
        <p:spPr bwMode="auto">
          <a:xfrm>
            <a:off x="4943872" y="6091555"/>
            <a:ext cx="1276350" cy="7664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70DB59D-53F1-435B-8EAD-CCAB58E6EBCB}"/>
              </a:ext>
            </a:extLst>
          </p:cNvPr>
          <p:cNvSpPr txBox="1">
            <a:spLocks/>
          </p:cNvSpPr>
          <p:nvPr/>
        </p:nvSpPr>
        <p:spPr>
          <a:xfrm>
            <a:off x="407368" y="326582"/>
            <a:ext cx="11377264" cy="54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200" b="1" dirty="0" smtClean="0">
                <a:latin typeface="+mn-lt"/>
              </a:rPr>
              <a:t>Ealing Enablers</a:t>
            </a:r>
            <a:endParaRPr lang="en-GB" sz="3200" b="1" dirty="0">
              <a:latin typeface="+mn-l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563560"/>
              </p:ext>
            </p:extLst>
          </p:nvPr>
        </p:nvGraphicFramePr>
        <p:xfrm>
          <a:off x="739425" y="1753462"/>
          <a:ext cx="4963951" cy="3329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6220222" y="1755979"/>
            <a:ext cx="4963951" cy="730080"/>
            <a:chOff x="0" y="2563551"/>
            <a:chExt cx="4963951" cy="730080"/>
          </a:xfrm>
          <a:solidFill>
            <a:schemeClr val="accent6">
              <a:lumMod val="75000"/>
            </a:schemeClr>
          </a:solidFill>
        </p:grpSpPr>
        <p:sp>
          <p:nvSpPr>
            <p:cNvPr id="10" name="Rounded Rectangle 9"/>
            <p:cNvSpPr/>
            <p:nvPr/>
          </p:nvSpPr>
          <p:spPr>
            <a:xfrm>
              <a:off x="0" y="2563551"/>
              <a:ext cx="4963951" cy="730080"/>
            </a:xfrm>
            <a:prstGeom prst="round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 txBox="1"/>
            <p:nvPr/>
          </p:nvSpPr>
          <p:spPr>
            <a:xfrm>
              <a:off x="35640" y="2599191"/>
              <a:ext cx="4892671" cy="6588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latin typeface="+mn-lt"/>
                </a:rPr>
                <a:t>Corporate Function</a:t>
              </a:r>
              <a:endParaRPr lang="en-US" sz="2800" kern="1200" dirty="0">
                <a:latin typeface="+mn-lt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6220222" y="2708920"/>
            <a:ext cx="4928311" cy="2374525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lvl="0" algn="ctr"/>
            <a:r>
              <a:rPr lang="en-US" dirty="0"/>
              <a:t>Office Management </a:t>
            </a:r>
          </a:p>
          <a:p>
            <a:pPr lvl="0" algn="ctr"/>
            <a:r>
              <a:rPr lang="en-US" dirty="0"/>
              <a:t>EPRR and Governance (Risk Register, H&amp;S, DOIs)</a:t>
            </a:r>
          </a:p>
          <a:p>
            <a:pPr lvl="0" algn="ctr"/>
            <a:r>
              <a:rPr lang="en-US" dirty="0"/>
              <a:t>Diary/Meeting Support</a:t>
            </a:r>
          </a:p>
          <a:p>
            <a:pPr lvl="0" algn="ctr"/>
            <a:r>
              <a:rPr lang="en-US" dirty="0"/>
              <a:t>Ealing Inbox</a:t>
            </a:r>
          </a:p>
          <a:p>
            <a:pPr lvl="0" algn="ctr"/>
            <a:r>
              <a:rPr lang="en-US" dirty="0"/>
              <a:t>Complaints/FOIs</a:t>
            </a:r>
          </a:p>
          <a:p>
            <a:pPr lvl="0" algn="ctr"/>
            <a:r>
              <a:rPr lang="en-US" dirty="0"/>
              <a:t>Man Power returns</a:t>
            </a:r>
          </a:p>
          <a:p>
            <a:pPr lvl="0" algn="ctr"/>
            <a:r>
              <a:rPr lang="en-US" dirty="0"/>
              <a:t>Asset Register</a:t>
            </a:r>
          </a:p>
        </p:txBody>
      </p:sp>
    </p:spTree>
    <p:extLst>
      <p:ext uri="{BB962C8B-B14F-4D97-AF65-F5344CB8AC3E}">
        <p14:creationId xmlns:p14="http://schemas.microsoft.com/office/powerpoint/2010/main" val="355082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1" t="22381" r="10474" b="12380"/>
          <a:stretch/>
        </p:blipFill>
        <p:spPr bwMode="auto">
          <a:xfrm>
            <a:off x="4943872" y="6091555"/>
            <a:ext cx="1276350" cy="7664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70DB59D-53F1-435B-8EAD-CCAB58E6EBCB}"/>
              </a:ext>
            </a:extLst>
          </p:cNvPr>
          <p:cNvSpPr txBox="1">
            <a:spLocks/>
          </p:cNvSpPr>
          <p:nvPr/>
        </p:nvSpPr>
        <p:spPr>
          <a:xfrm>
            <a:off x="407368" y="326582"/>
            <a:ext cx="11377264" cy="54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200" b="1" dirty="0" smtClean="0">
                <a:latin typeface="+mn-lt"/>
              </a:rPr>
              <a:t>Ealing Programme Teams</a:t>
            </a:r>
            <a:endParaRPr lang="en-GB" sz="3200" b="1" dirty="0">
              <a:latin typeface="+mn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07545198"/>
              </p:ext>
            </p:extLst>
          </p:nvPr>
        </p:nvGraphicFramePr>
        <p:xfrm>
          <a:off x="407368" y="1415173"/>
          <a:ext cx="11553371" cy="2084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06054551"/>
              </p:ext>
            </p:extLst>
          </p:nvPr>
        </p:nvGraphicFramePr>
        <p:xfrm>
          <a:off x="1276824" y="3689988"/>
          <a:ext cx="9814458" cy="2206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26990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70DB59D-53F1-435B-8EAD-CCAB58E6EBCB}"/>
              </a:ext>
            </a:extLst>
          </p:cNvPr>
          <p:cNvSpPr txBox="1">
            <a:spLocks/>
          </p:cNvSpPr>
          <p:nvPr/>
        </p:nvSpPr>
        <p:spPr>
          <a:xfrm>
            <a:off x="407368" y="326582"/>
            <a:ext cx="11377264" cy="5435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200" b="1" dirty="0" smtClean="0">
                <a:latin typeface="+mn-lt"/>
              </a:rPr>
              <a:t>Ealing Enabler Teams</a:t>
            </a:r>
            <a:endParaRPr lang="en-GB" sz="3200" b="1" dirty="0">
              <a:latin typeface="+mn-lt"/>
            </a:endParaRPr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616794"/>
              </p:ext>
            </p:extLst>
          </p:nvPr>
        </p:nvGraphicFramePr>
        <p:xfrm>
          <a:off x="398463" y="1397000"/>
          <a:ext cx="11385550" cy="2187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717828"/>
              </p:ext>
            </p:extLst>
          </p:nvPr>
        </p:nvGraphicFramePr>
        <p:xfrm>
          <a:off x="4550650" y="3946855"/>
          <a:ext cx="2916950" cy="2216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02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owerPoint template">
  <a:themeElements>
    <a:clrScheme name="S&amp;T colours">
      <a:dk1>
        <a:sysClr val="windowText" lastClr="000000"/>
      </a:dk1>
      <a:lt1>
        <a:sysClr val="window" lastClr="FFFFFF"/>
      </a:lt1>
      <a:dk2>
        <a:srgbClr val="005EB8"/>
      </a:dk2>
      <a:lt2>
        <a:srgbClr val="EEECE1"/>
      </a:lt2>
      <a:accent1>
        <a:srgbClr val="005EB8"/>
      </a:accent1>
      <a:accent2>
        <a:srgbClr val="006647"/>
      </a:accent2>
      <a:accent3>
        <a:srgbClr val="330072"/>
      </a:accent3>
      <a:accent4>
        <a:srgbClr val="AE2573"/>
      </a:accent4>
      <a:accent5>
        <a:srgbClr val="ED8B00"/>
      </a:accent5>
      <a:accent6>
        <a:srgbClr val="FFFFFF"/>
      </a:accent6>
      <a:hlink>
        <a:srgbClr val="0000FF"/>
      </a:hlink>
      <a:folHlink>
        <a:srgbClr val="800080"/>
      </a:folHlink>
    </a:clrScheme>
    <a:fontScheme name="S&amp;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11770</TotalTime>
  <Words>454</Words>
  <Application>Microsoft Office PowerPoint</Application>
  <PresentationFormat>Widescreen</PresentationFormat>
  <Paragraphs>208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PowerPoint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NWLCCCG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slide</dc:title>
  <dc:creator>Rashesh Mehta</dc:creator>
  <cp:lastModifiedBy>Christopher Jack</cp:lastModifiedBy>
  <cp:revision>259</cp:revision>
  <cp:lastPrinted>2023-10-11T08:36:25Z</cp:lastPrinted>
  <dcterms:created xsi:type="dcterms:W3CDTF">2021-05-11T15:23:49Z</dcterms:created>
  <dcterms:modified xsi:type="dcterms:W3CDTF">2024-09-25T10:04:54Z</dcterms:modified>
</cp:coreProperties>
</file>