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9"/>
  </p:notesMasterIdLst>
  <p:sldIdLst>
    <p:sldId id="625" r:id="rId2"/>
    <p:sldId id="627" r:id="rId3"/>
    <p:sldId id="257" r:id="rId4"/>
    <p:sldId id="258" r:id="rId5"/>
    <p:sldId id="259" r:id="rId6"/>
    <p:sldId id="624" r:id="rId7"/>
    <p:sldId id="628"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A53010"/>
    <a:srgbClr val="0000FF"/>
    <a:srgbClr val="EE1261"/>
    <a:srgbClr val="E5155F"/>
    <a:srgbClr val="FBFBFB"/>
    <a:srgbClr val="F7F7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D6FE6F-B83E-4E87-B54A-DFC1412377F6}" v="9" dt="2024-10-03T19:47:25.0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41" autoAdjust="0"/>
    <p:restoredTop sz="96004" autoAdjust="0"/>
  </p:normalViewPr>
  <p:slideViewPr>
    <p:cSldViewPr>
      <p:cViewPr varScale="1">
        <p:scale>
          <a:sx n="121" d="100"/>
          <a:sy n="121" d="100"/>
        </p:scale>
        <p:origin x="2778"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su Ravindran" userId="03ba48e5ac621d0e" providerId="LiveId" clId="{69D6FE6F-B83E-4E87-B54A-DFC1412377F6}"/>
    <pc:docChg chg="undo redo custSel addSld delSld modSld">
      <pc:chgData name="Vasu Ravindran" userId="03ba48e5ac621d0e" providerId="LiveId" clId="{69D6FE6F-B83E-4E87-B54A-DFC1412377F6}" dt="2024-10-03T19:53:52.151" v="137" actId="207"/>
      <pc:docMkLst>
        <pc:docMk/>
      </pc:docMkLst>
      <pc:sldChg chg="add">
        <pc:chgData name="Vasu Ravindran" userId="03ba48e5ac621d0e" providerId="LiveId" clId="{69D6FE6F-B83E-4E87-B54A-DFC1412377F6}" dt="2024-10-03T18:53:23.431" v="44"/>
        <pc:sldMkLst>
          <pc:docMk/>
          <pc:sldMk cId="2639522797" sldId="257"/>
        </pc:sldMkLst>
      </pc:sldChg>
      <pc:sldChg chg="modSp add mod">
        <pc:chgData name="Vasu Ravindran" userId="03ba48e5ac621d0e" providerId="LiveId" clId="{69D6FE6F-B83E-4E87-B54A-DFC1412377F6}" dt="2024-10-03T18:53:43.047" v="47" actId="27636"/>
        <pc:sldMkLst>
          <pc:docMk/>
          <pc:sldMk cId="1861823422" sldId="258"/>
        </pc:sldMkLst>
        <pc:spChg chg="mod">
          <ac:chgData name="Vasu Ravindran" userId="03ba48e5ac621d0e" providerId="LiveId" clId="{69D6FE6F-B83E-4E87-B54A-DFC1412377F6}" dt="2024-10-03T18:53:43.047" v="47" actId="27636"/>
          <ac:spMkLst>
            <pc:docMk/>
            <pc:sldMk cId="1861823422" sldId="258"/>
            <ac:spMk id="2" creationId="{00000000-0000-0000-0000-000000000000}"/>
          </ac:spMkLst>
        </pc:spChg>
      </pc:sldChg>
      <pc:sldChg chg="add">
        <pc:chgData name="Vasu Ravindran" userId="03ba48e5ac621d0e" providerId="LiveId" clId="{69D6FE6F-B83E-4E87-B54A-DFC1412377F6}" dt="2024-10-03T18:53:52.777" v="48"/>
        <pc:sldMkLst>
          <pc:docMk/>
          <pc:sldMk cId="2625072595" sldId="259"/>
        </pc:sldMkLst>
      </pc:sldChg>
      <pc:sldChg chg="del">
        <pc:chgData name="Vasu Ravindran" userId="03ba48e5ac621d0e" providerId="LiveId" clId="{69D6FE6F-B83E-4E87-B54A-DFC1412377F6}" dt="2024-10-03T18:45:46.998" v="13" actId="47"/>
        <pc:sldMkLst>
          <pc:docMk/>
          <pc:sldMk cId="3847866818" sldId="596"/>
        </pc:sldMkLst>
      </pc:sldChg>
      <pc:sldChg chg="add del">
        <pc:chgData name="Vasu Ravindran" userId="03ba48e5ac621d0e" providerId="LiveId" clId="{69D6FE6F-B83E-4E87-B54A-DFC1412377F6}" dt="2024-10-03T18:45:46.482" v="12" actId="47"/>
        <pc:sldMkLst>
          <pc:docMk/>
          <pc:sldMk cId="1031283590" sldId="609"/>
        </pc:sldMkLst>
      </pc:sldChg>
      <pc:sldChg chg="add del">
        <pc:chgData name="Vasu Ravindran" userId="03ba48e5ac621d0e" providerId="LiveId" clId="{69D6FE6F-B83E-4E87-B54A-DFC1412377F6}" dt="2024-10-03T18:45:45.927" v="11" actId="47"/>
        <pc:sldMkLst>
          <pc:docMk/>
          <pc:sldMk cId="94077598" sldId="610"/>
        </pc:sldMkLst>
      </pc:sldChg>
      <pc:sldChg chg="del">
        <pc:chgData name="Vasu Ravindran" userId="03ba48e5ac621d0e" providerId="LiveId" clId="{69D6FE6F-B83E-4E87-B54A-DFC1412377F6}" dt="2024-10-03T18:45:47.510" v="14" actId="47"/>
        <pc:sldMkLst>
          <pc:docMk/>
          <pc:sldMk cId="2642860571" sldId="612"/>
        </pc:sldMkLst>
      </pc:sldChg>
      <pc:sldChg chg="add del">
        <pc:chgData name="Vasu Ravindran" userId="03ba48e5ac621d0e" providerId="LiveId" clId="{69D6FE6F-B83E-4E87-B54A-DFC1412377F6}" dt="2024-10-03T18:45:44.605" v="9" actId="47"/>
        <pc:sldMkLst>
          <pc:docMk/>
          <pc:sldMk cId="3656685630" sldId="615"/>
        </pc:sldMkLst>
      </pc:sldChg>
      <pc:sldChg chg="add del">
        <pc:chgData name="Vasu Ravindran" userId="03ba48e5ac621d0e" providerId="LiveId" clId="{69D6FE6F-B83E-4E87-B54A-DFC1412377F6}" dt="2024-10-03T18:45:45.329" v="10" actId="47"/>
        <pc:sldMkLst>
          <pc:docMk/>
          <pc:sldMk cId="1096605880" sldId="616"/>
        </pc:sldMkLst>
      </pc:sldChg>
      <pc:sldChg chg="del">
        <pc:chgData name="Vasu Ravindran" userId="03ba48e5ac621d0e" providerId="LiveId" clId="{69D6FE6F-B83E-4E87-B54A-DFC1412377F6}" dt="2024-10-03T18:45:48.348" v="15" actId="47"/>
        <pc:sldMkLst>
          <pc:docMk/>
          <pc:sldMk cId="2005335277" sldId="618"/>
        </pc:sldMkLst>
      </pc:sldChg>
      <pc:sldChg chg="del">
        <pc:chgData name="Vasu Ravindran" userId="03ba48e5ac621d0e" providerId="LiveId" clId="{69D6FE6F-B83E-4E87-B54A-DFC1412377F6}" dt="2024-10-03T18:45:24.562" v="0" actId="47"/>
        <pc:sldMkLst>
          <pc:docMk/>
          <pc:sldMk cId="3231266130" sldId="619"/>
        </pc:sldMkLst>
      </pc:sldChg>
      <pc:sldChg chg="del">
        <pc:chgData name="Vasu Ravindran" userId="03ba48e5ac621d0e" providerId="LiveId" clId="{69D6FE6F-B83E-4E87-B54A-DFC1412377F6}" dt="2024-10-03T18:45:48.931" v="16" actId="47"/>
        <pc:sldMkLst>
          <pc:docMk/>
          <pc:sldMk cId="31482731" sldId="620"/>
        </pc:sldMkLst>
      </pc:sldChg>
      <pc:sldChg chg="del">
        <pc:chgData name="Vasu Ravindran" userId="03ba48e5ac621d0e" providerId="LiveId" clId="{69D6FE6F-B83E-4E87-B54A-DFC1412377F6}" dt="2024-10-03T18:46:35.595" v="21" actId="47"/>
        <pc:sldMkLst>
          <pc:docMk/>
          <pc:sldMk cId="2565422064" sldId="621"/>
        </pc:sldMkLst>
      </pc:sldChg>
      <pc:sldChg chg="del">
        <pc:chgData name="Vasu Ravindran" userId="03ba48e5ac621d0e" providerId="LiveId" clId="{69D6FE6F-B83E-4E87-B54A-DFC1412377F6}" dt="2024-10-03T18:46:38.306" v="22" actId="47"/>
        <pc:sldMkLst>
          <pc:docMk/>
          <pc:sldMk cId="1931610283" sldId="622"/>
        </pc:sldMkLst>
      </pc:sldChg>
      <pc:sldChg chg="del">
        <pc:chgData name="Vasu Ravindran" userId="03ba48e5ac621d0e" providerId="LiveId" clId="{69D6FE6F-B83E-4E87-B54A-DFC1412377F6}" dt="2024-10-03T18:46:43.345" v="23" actId="47"/>
        <pc:sldMkLst>
          <pc:docMk/>
          <pc:sldMk cId="1567529100" sldId="623"/>
        </pc:sldMkLst>
      </pc:sldChg>
      <pc:sldChg chg="modSp del mod">
        <pc:chgData name="Vasu Ravindran" userId="03ba48e5ac621d0e" providerId="LiveId" clId="{69D6FE6F-B83E-4E87-B54A-DFC1412377F6}" dt="2024-10-03T19:04:56.605" v="114" actId="2696"/>
        <pc:sldMkLst>
          <pc:docMk/>
          <pc:sldMk cId="626069728" sldId="624"/>
        </pc:sldMkLst>
        <pc:picChg chg="mod">
          <ac:chgData name="Vasu Ravindran" userId="03ba48e5ac621d0e" providerId="LiveId" clId="{69D6FE6F-B83E-4E87-B54A-DFC1412377F6}" dt="2024-10-03T18:48:43.276" v="25" actId="14100"/>
          <ac:picMkLst>
            <pc:docMk/>
            <pc:sldMk cId="626069728" sldId="624"/>
            <ac:picMk id="4" creationId="{00000000-0000-0000-0000-000000000000}"/>
          </ac:picMkLst>
        </pc:picChg>
      </pc:sldChg>
      <pc:sldChg chg="addSp modSp add mod">
        <pc:chgData name="Vasu Ravindran" userId="03ba48e5ac621d0e" providerId="LiveId" clId="{69D6FE6F-B83E-4E87-B54A-DFC1412377F6}" dt="2024-10-03T19:53:52.151" v="137" actId="207"/>
        <pc:sldMkLst>
          <pc:docMk/>
          <pc:sldMk cId="767922615" sldId="624"/>
        </pc:sldMkLst>
        <pc:spChg chg="add mod">
          <ac:chgData name="Vasu Ravindran" userId="03ba48e5ac621d0e" providerId="LiveId" clId="{69D6FE6F-B83E-4E87-B54A-DFC1412377F6}" dt="2024-10-03T19:53:52.151" v="137" actId="207"/>
          <ac:spMkLst>
            <pc:docMk/>
            <pc:sldMk cId="767922615" sldId="624"/>
            <ac:spMk id="3" creationId="{9AD9232F-8504-313E-6716-5320DE62922E}"/>
          </ac:spMkLst>
        </pc:spChg>
      </pc:sldChg>
      <pc:sldChg chg="addSp delSp modSp mod">
        <pc:chgData name="Vasu Ravindran" userId="03ba48e5ac621d0e" providerId="LiveId" clId="{69D6FE6F-B83E-4E87-B54A-DFC1412377F6}" dt="2024-10-03T19:47:48.574" v="135" actId="14100"/>
        <pc:sldMkLst>
          <pc:docMk/>
          <pc:sldMk cId="488149701" sldId="625"/>
        </pc:sldMkLst>
        <pc:spChg chg="mod">
          <ac:chgData name="Vasu Ravindran" userId="03ba48e5ac621d0e" providerId="LiveId" clId="{69D6FE6F-B83E-4E87-B54A-DFC1412377F6}" dt="2024-10-03T18:46:24.548" v="20" actId="20577"/>
          <ac:spMkLst>
            <pc:docMk/>
            <pc:sldMk cId="488149701" sldId="625"/>
            <ac:spMk id="2" creationId="{00000000-0000-0000-0000-000000000000}"/>
          </ac:spMkLst>
        </pc:spChg>
        <pc:spChg chg="del mod">
          <ac:chgData name="Vasu Ravindran" userId="03ba48e5ac621d0e" providerId="LiveId" clId="{69D6FE6F-B83E-4E87-B54A-DFC1412377F6}" dt="2024-10-03T18:46:02.758" v="18" actId="21"/>
          <ac:spMkLst>
            <pc:docMk/>
            <pc:sldMk cId="488149701" sldId="625"/>
            <ac:spMk id="5" creationId="{00000000-0000-0000-0000-000000000000}"/>
          </ac:spMkLst>
        </pc:spChg>
        <pc:picChg chg="del">
          <ac:chgData name="Vasu Ravindran" userId="03ba48e5ac621d0e" providerId="LiveId" clId="{69D6FE6F-B83E-4E87-B54A-DFC1412377F6}" dt="2024-10-03T19:37:09.328" v="117" actId="478"/>
          <ac:picMkLst>
            <pc:docMk/>
            <pc:sldMk cId="488149701" sldId="625"/>
            <ac:picMk id="6" creationId="{00000000-0000-0000-0000-000000000000}"/>
          </ac:picMkLst>
        </pc:picChg>
        <pc:picChg chg="add mod">
          <ac:chgData name="Vasu Ravindran" userId="03ba48e5ac621d0e" providerId="LiveId" clId="{69D6FE6F-B83E-4E87-B54A-DFC1412377F6}" dt="2024-10-03T19:47:19.774" v="127" actId="14100"/>
          <ac:picMkLst>
            <pc:docMk/>
            <pc:sldMk cId="488149701" sldId="625"/>
            <ac:picMk id="7" creationId="{CD78A503-F9E7-27C4-2300-00B420A2D24A}"/>
          </ac:picMkLst>
        </pc:picChg>
        <pc:picChg chg="add mod">
          <ac:chgData name="Vasu Ravindran" userId="03ba48e5ac621d0e" providerId="LiveId" clId="{69D6FE6F-B83E-4E87-B54A-DFC1412377F6}" dt="2024-10-03T19:47:48.574" v="135" actId="14100"/>
          <ac:picMkLst>
            <pc:docMk/>
            <pc:sldMk cId="488149701" sldId="625"/>
            <ac:picMk id="8" creationId="{0140D0B4-FABF-7CB2-20C6-F9485D900932}"/>
          </ac:picMkLst>
        </pc:picChg>
      </pc:sldChg>
      <pc:sldChg chg="del">
        <pc:chgData name="Vasu Ravindran" userId="03ba48e5ac621d0e" providerId="LiveId" clId="{69D6FE6F-B83E-4E87-B54A-DFC1412377F6}" dt="2024-10-03T18:48:01.155" v="24" actId="47"/>
        <pc:sldMkLst>
          <pc:docMk/>
          <pc:sldMk cId="736882349" sldId="626"/>
        </pc:sldMkLst>
      </pc:sldChg>
      <pc:sldChg chg="addSp delSp modSp mod">
        <pc:chgData name="Vasu Ravindran" userId="03ba48e5ac621d0e" providerId="LiveId" clId="{69D6FE6F-B83E-4E87-B54A-DFC1412377F6}" dt="2024-10-03T19:03:14.212" v="113" actId="1076"/>
        <pc:sldMkLst>
          <pc:docMk/>
          <pc:sldMk cId="3722669872" sldId="627"/>
        </pc:sldMkLst>
        <pc:spChg chg="add mod">
          <ac:chgData name="Vasu Ravindran" userId="03ba48e5ac621d0e" providerId="LiveId" clId="{69D6FE6F-B83E-4E87-B54A-DFC1412377F6}" dt="2024-10-03T19:01:27.389" v="104" actId="1076"/>
          <ac:spMkLst>
            <pc:docMk/>
            <pc:sldMk cId="3722669872" sldId="627"/>
            <ac:spMk id="2" creationId="{21F08F88-19BD-2DD8-9C5D-FE1509AC20A8}"/>
          </ac:spMkLst>
        </pc:spChg>
        <pc:spChg chg="add del mod">
          <ac:chgData name="Vasu Ravindran" userId="03ba48e5ac621d0e" providerId="LiveId" clId="{69D6FE6F-B83E-4E87-B54A-DFC1412377F6}" dt="2024-10-03T18:58:42.883" v="68" actId="478"/>
          <ac:spMkLst>
            <pc:docMk/>
            <pc:sldMk cId="3722669872" sldId="627"/>
            <ac:spMk id="3" creationId="{52B1DC0E-4914-1ECD-C4BA-00BDF4D37B89}"/>
          </ac:spMkLst>
        </pc:spChg>
        <pc:spChg chg="add mod">
          <ac:chgData name="Vasu Ravindran" userId="03ba48e5ac621d0e" providerId="LiveId" clId="{69D6FE6F-B83E-4E87-B54A-DFC1412377F6}" dt="2024-10-03T19:02:26.887" v="109" actId="1076"/>
          <ac:spMkLst>
            <pc:docMk/>
            <pc:sldMk cId="3722669872" sldId="627"/>
            <ac:spMk id="6" creationId="{74AAA750-4518-DEA7-261F-E36DC0292E3A}"/>
          </ac:spMkLst>
        </pc:spChg>
        <pc:spChg chg="add del">
          <ac:chgData name="Vasu Ravindran" userId="03ba48e5ac621d0e" providerId="LiveId" clId="{69D6FE6F-B83E-4E87-B54A-DFC1412377F6}" dt="2024-10-03T18:58:06.999" v="62" actId="11529"/>
          <ac:spMkLst>
            <pc:docMk/>
            <pc:sldMk cId="3722669872" sldId="627"/>
            <ac:spMk id="7" creationId="{85C8C229-4A4B-E338-F4F8-99C7FFF109BB}"/>
          </ac:spMkLst>
        </pc:spChg>
        <pc:spChg chg="add mod">
          <ac:chgData name="Vasu Ravindran" userId="03ba48e5ac621d0e" providerId="LiveId" clId="{69D6FE6F-B83E-4E87-B54A-DFC1412377F6}" dt="2024-10-03T19:03:14.212" v="113" actId="1076"/>
          <ac:spMkLst>
            <pc:docMk/>
            <pc:sldMk cId="3722669872" sldId="627"/>
            <ac:spMk id="8" creationId="{4AD78DA7-9674-CF4D-7AFD-9994048FCE13}"/>
          </ac:spMkLst>
        </pc:spChg>
        <pc:spChg chg="add mod">
          <ac:chgData name="Vasu Ravindran" userId="03ba48e5ac621d0e" providerId="LiveId" clId="{69D6FE6F-B83E-4E87-B54A-DFC1412377F6}" dt="2024-10-03T19:01:58.563" v="108" actId="207"/>
          <ac:spMkLst>
            <pc:docMk/>
            <pc:sldMk cId="3722669872" sldId="627"/>
            <ac:spMk id="9" creationId="{F42F9C0B-5BB4-993D-EAF4-467A5CDE9CAA}"/>
          </ac:spMkLst>
        </pc:spChg>
        <pc:picChg chg="add del mod">
          <ac:chgData name="Vasu Ravindran" userId="03ba48e5ac621d0e" providerId="LiveId" clId="{69D6FE6F-B83E-4E87-B54A-DFC1412377F6}" dt="2024-10-03T19:01:15.380" v="103" actId="1076"/>
          <ac:picMkLst>
            <pc:docMk/>
            <pc:sldMk cId="3722669872" sldId="627"/>
            <ac:picMk id="4" creationId="{00000000-0000-0000-0000-000000000000}"/>
          </ac:picMkLst>
        </pc:picChg>
      </pc:sldChg>
      <pc:sldChg chg="addSp delSp modSp new mod modClrScheme chgLayout">
        <pc:chgData name="Vasu Ravindran" userId="03ba48e5ac621d0e" providerId="LiveId" clId="{69D6FE6F-B83E-4E87-B54A-DFC1412377F6}" dt="2024-10-03T18:50:19.972" v="38" actId="1076"/>
        <pc:sldMkLst>
          <pc:docMk/>
          <pc:sldMk cId="2827958255" sldId="628"/>
        </pc:sldMkLst>
        <pc:spChg chg="del">
          <ac:chgData name="Vasu Ravindran" userId="03ba48e5ac621d0e" providerId="LiveId" clId="{69D6FE6F-B83E-4E87-B54A-DFC1412377F6}" dt="2024-10-03T18:49:39.543" v="27" actId="6264"/>
          <ac:spMkLst>
            <pc:docMk/>
            <pc:sldMk cId="2827958255" sldId="628"/>
            <ac:spMk id="2" creationId="{676A939C-F959-607F-74FB-131095386254}"/>
          </ac:spMkLst>
        </pc:spChg>
        <pc:spChg chg="del">
          <ac:chgData name="Vasu Ravindran" userId="03ba48e5ac621d0e" providerId="LiveId" clId="{69D6FE6F-B83E-4E87-B54A-DFC1412377F6}" dt="2024-10-03T18:49:39.543" v="27" actId="6264"/>
          <ac:spMkLst>
            <pc:docMk/>
            <pc:sldMk cId="2827958255" sldId="628"/>
            <ac:spMk id="3" creationId="{C21604E4-F7FF-42BF-60B5-E5104323436F}"/>
          </ac:spMkLst>
        </pc:spChg>
        <pc:spChg chg="add del mod ord">
          <ac:chgData name="Vasu Ravindran" userId="03ba48e5ac621d0e" providerId="LiveId" clId="{69D6FE6F-B83E-4E87-B54A-DFC1412377F6}" dt="2024-10-03T18:49:53.539" v="30" actId="700"/>
          <ac:spMkLst>
            <pc:docMk/>
            <pc:sldMk cId="2827958255" sldId="628"/>
            <ac:spMk id="4" creationId="{3C181B88-8B4D-A30A-CC3F-CC939C64D9D8}"/>
          </ac:spMkLst>
        </pc:spChg>
        <pc:spChg chg="add del mod ord">
          <ac:chgData name="Vasu Ravindran" userId="03ba48e5ac621d0e" providerId="LiveId" clId="{69D6FE6F-B83E-4E87-B54A-DFC1412377F6}" dt="2024-10-03T18:49:53.539" v="30" actId="700"/>
          <ac:spMkLst>
            <pc:docMk/>
            <pc:sldMk cId="2827958255" sldId="628"/>
            <ac:spMk id="5" creationId="{CAADB898-572A-4BDB-6D24-9641B739EE40}"/>
          </ac:spMkLst>
        </pc:spChg>
        <pc:picChg chg="add del">
          <ac:chgData name="Vasu Ravindran" userId="03ba48e5ac621d0e" providerId="LiveId" clId="{69D6FE6F-B83E-4E87-B54A-DFC1412377F6}" dt="2024-10-03T18:49:48.933" v="29" actId="22"/>
          <ac:picMkLst>
            <pc:docMk/>
            <pc:sldMk cId="2827958255" sldId="628"/>
            <ac:picMk id="7" creationId="{8D2623AC-84CE-59CC-3681-092E25F7A1AE}"/>
          </ac:picMkLst>
        </pc:picChg>
        <pc:picChg chg="add mod">
          <ac:chgData name="Vasu Ravindran" userId="03ba48e5ac621d0e" providerId="LiveId" clId="{69D6FE6F-B83E-4E87-B54A-DFC1412377F6}" dt="2024-10-03T18:50:19.972" v="38" actId="1076"/>
          <ac:picMkLst>
            <pc:docMk/>
            <pc:sldMk cId="2827958255" sldId="628"/>
            <ac:picMk id="9" creationId="{797D0756-8E24-8070-8188-96B31F03A2AB}"/>
          </ac:picMkLst>
        </pc:picChg>
      </pc:sldChg>
      <pc:sldChg chg="add del">
        <pc:chgData name="Vasu Ravindran" userId="03ba48e5ac621d0e" providerId="LiveId" clId="{69D6FE6F-B83E-4E87-B54A-DFC1412377F6}" dt="2024-10-03T19:47:20.468" v="128" actId="2696"/>
        <pc:sldMkLst>
          <pc:docMk/>
          <pc:sldMk cId="1331051648" sldId="629"/>
        </pc:sldMkLst>
      </pc:sldChg>
      <pc:sldChg chg="addSp delSp modSp new del mod modClrScheme chgLayout">
        <pc:chgData name="Vasu Ravindran" userId="03ba48e5ac621d0e" providerId="LiveId" clId="{69D6FE6F-B83E-4E87-B54A-DFC1412377F6}" dt="2024-10-03T18:53:27.970" v="45" actId="2696"/>
        <pc:sldMkLst>
          <pc:docMk/>
          <pc:sldMk cId="1795097046" sldId="629"/>
        </pc:sldMkLst>
        <pc:spChg chg="del">
          <ac:chgData name="Vasu Ravindran" userId="03ba48e5ac621d0e" providerId="LiveId" clId="{69D6FE6F-B83E-4E87-B54A-DFC1412377F6}" dt="2024-10-03T18:53:17.561" v="43" actId="700"/>
          <ac:spMkLst>
            <pc:docMk/>
            <pc:sldMk cId="1795097046" sldId="629"/>
            <ac:spMk id="2" creationId="{C011167C-B766-49E8-2978-0E81C11D741C}"/>
          </ac:spMkLst>
        </pc:spChg>
        <pc:spChg chg="del">
          <ac:chgData name="Vasu Ravindran" userId="03ba48e5ac621d0e" providerId="LiveId" clId="{69D6FE6F-B83E-4E87-B54A-DFC1412377F6}" dt="2024-10-03T18:53:17.561" v="43" actId="700"/>
          <ac:spMkLst>
            <pc:docMk/>
            <pc:sldMk cId="1795097046" sldId="629"/>
            <ac:spMk id="3" creationId="{20F74A53-874E-0BA7-2EC0-CEB445561CFD}"/>
          </ac:spMkLst>
        </pc:spChg>
        <pc:picChg chg="add mod">
          <ac:chgData name="Vasu Ravindran" userId="03ba48e5ac621d0e" providerId="LiveId" clId="{69D6FE6F-B83E-4E87-B54A-DFC1412377F6}" dt="2024-10-03T18:53:03.503" v="42" actId="1076"/>
          <ac:picMkLst>
            <pc:docMk/>
            <pc:sldMk cId="1795097046" sldId="629"/>
            <ac:picMk id="4" creationId="{D81DD87F-F4F7-0F7F-0F3D-7FFAD1DBFBF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743278-3558-41DF-BB38-D78AE0A575F8}" type="datetimeFigureOut">
              <a:rPr lang="en-GB" smtClean="0"/>
              <a:t>03/10/2024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003F8F-7FAE-4CD2-8A1C-A5E143F17B94}" type="slidenum">
              <a:rPr lang="en-GB" smtClean="0"/>
              <a:t>‹#›</a:t>
            </a:fld>
            <a:endParaRPr lang="en-GB"/>
          </a:p>
        </p:txBody>
      </p:sp>
    </p:spTree>
    <p:extLst>
      <p:ext uri="{BB962C8B-B14F-4D97-AF65-F5344CB8AC3E}">
        <p14:creationId xmlns:p14="http://schemas.microsoft.com/office/powerpoint/2010/main" val="1002243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C003F8F-7FAE-4CD2-8A1C-A5E143F17B94}" type="slidenum">
              <a:rPr lang="en-GB" smtClean="0"/>
              <a:t>5</a:t>
            </a:fld>
            <a:endParaRPr lang="en-GB"/>
          </a:p>
        </p:txBody>
      </p:sp>
    </p:spTree>
    <p:extLst>
      <p:ext uri="{BB962C8B-B14F-4D97-AF65-F5344CB8AC3E}">
        <p14:creationId xmlns:p14="http://schemas.microsoft.com/office/powerpoint/2010/main" val="3611897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5B8CC73-25BA-4BF6-B134-A9127D267ADB}" type="datetimeFigureOut">
              <a:rPr lang="en-GB" smtClean="0"/>
              <a:t>03/10/2024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423334" y="4529541"/>
            <a:ext cx="584978" cy="365125"/>
          </a:xfrm>
          <a:prstGeom prst="rect">
            <a:avLst/>
          </a:prstGeom>
        </p:spPr>
        <p:txBody>
          <a:bodyPr/>
          <a:lstStyle/>
          <a:p>
            <a:fld id="{44BF8C95-2808-4E65-B9F8-93BD2D89B2CF}" type="slidenum">
              <a:rPr lang="en-GB" smtClean="0"/>
              <a:t>‹#›</a:t>
            </a:fld>
            <a:endParaRPr lang="en-GB"/>
          </a:p>
        </p:txBody>
      </p:sp>
    </p:spTree>
    <p:extLst>
      <p:ext uri="{BB962C8B-B14F-4D97-AF65-F5344CB8AC3E}">
        <p14:creationId xmlns:p14="http://schemas.microsoft.com/office/powerpoint/2010/main" val="3405688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B8CC73-25BA-4BF6-B134-A9127D267ADB}" type="datetimeFigureOut">
              <a:rPr lang="en-GB" smtClean="0"/>
              <a:t>03/10/2024</a:t>
            </a:fld>
            <a:endParaRPr lang="en-GB"/>
          </a:p>
        </p:txBody>
      </p:sp>
      <p:sp>
        <p:nvSpPr>
          <p:cNvPr id="5" name="Footer Placeholder 4"/>
          <p:cNvSpPr>
            <a:spLocks noGrp="1"/>
          </p:cNvSpPr>
          <p:nvPr>
            <p:ph type="ftr" sz="quarter" idx="11"/>
          </p:nvPr>
        </p:nvSpPr>
        <p:spPr/>
        <p:txBody>
          <a:bodyPr/>
          <a:lstStyle/>
          <a:p>
            <a:endParaRPr lang="en-GB"/>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a:prstGeom prst="rect">
            <a:avLst/>
          </a:prstGeom>
        </p:spPr>
        <p:txBody>
          <a:bodyPr/>
          <a:lstStyle/>
          <a:p>
            <a:fld id="{44BF8C95-2808-4E65-B9F8-93BD2D89B2CF}" type="slidenum">
              <a:rPr lang="en-GB" smtClean="0"/>
              <a:t>‹#›</a:t>
            </a:fld>
            <a:endParaRPr lang="en-GB"/>
          </a:p>
        </p:txBody>
      </p:sp>
      <p:grpSp>
        <p:nvGrpSpPr>
          <p:cNvPr id="8" name="Group 7"/>
          <p:cNvGrpSpPr/>
          <p:nvPr userDrawn="1"/>
        </p:nvGrpSpPr>
        <p:grpSpPr>
          <a:xfrm>
            <a:off x="1" y="228600"/>
            <a:ext cx="1981200" cy="6638628"/>
            <a:chOff x="2487613" y="285750"/>
            <a:chExt cx="2428875" cy="5654676"/>
          </a:xfrm>
        </p:grpSpPr>
        <p:sp>
          <p:nvSpPr>
            <p:cNvPr id="9"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1"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2"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3"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4"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5"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6"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7"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8"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9"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0"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1"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2" name="Group 21"/>
          <p:cNvGrpSpPr/>
          <p:nvPr userDrawn="1"/>
        </p:nvGrpSpPr>
        <p:grpSpPr>
          <a:xfrm>
            <a:off x="20421" y="285"/>
            <a:ext cx="1952272" cy="6852968"/>
            <a:chOff x="6627813" y="195717"/>
            <a:chExt cx="1952625" cy="5678034"/>
          </a:xfrm>
        </p:grpSpPr>
        <p:sp>
          <p:nvSpPr>
            <p:cNvPr id="23"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4"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5"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6"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7"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8"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29"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0"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1"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2"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3"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4"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5" name="Rectangle 34"/>
          <p:cNvSpPr/>
          <p:nvPr userDrawn="1"/>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6" name="Slide Number Placeholder 5"/>
          <p:cNvSpPr txBox="1">
            <a:spLocks/>
          </p:cNvSpPr>
          <p:nvPr userDrawn="1"/>
        </p:nvSpPr>
        <p:spPr bwMode="gray">
          <a:xfrm>
            <a:off x="511228" y="787783"/>
            <a:ext cx="584978" cy="365125"/>
          </a:xfrm>
          <a:prstGeom prst="rect">
            <a:avLst/>
          </a:prstGeom>
        </p:spPr>
        <p:txBody>
          <a:bodyPr vert="horz" lIns="91440" tIns="45720" rIns="91440" bIns="45720" rtlCol="0" anchor="ctr"/>
          <a:lstStyle>
            <a:defPPr>
              <a:defRPr lang="en-US"/>
            </a:defPPr>
            <a:lvl1pPr marL="0" algn="r" defTabSz="457200" rtl="0" eaLnBrk="1" latinLnBrk="0" hangingPunct="1">
              <a:defRPr sz="2000" kern="1200">
                <a:solidFill>
                  <a:srgbClr val="FE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4BF8C95-2808-4E65-B9F8-93BD2D89B2CF}" type="slidenum">
              <a:rPr lang="en-GB" smtClean="0"/>
              <a:pPr/>
              <a:t>‹#›</a:t>
            </a:fld>
            <a:endParaRPr lang="en-GB"/>
          </a:p>
        </p:txBody>
      </p:sp>
    </p:spTree>
    <p:extLst>
      <p:ext uri="{BB962C8B-B14F-4D97-AF65-F5344CB8AC3E}">
        <p14:creationId xmlns:p14="http://schemas.microsoft.com/office/powerpoint/2010/main" val="3063262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B8CC73-25BA-4BF6-B134-A9127D267ADB}" type="datetimeFigureOut">
              <a:rPr lang="en-GB" smtClean="0"/>
              <a:t>03/10/2024</a:t>
            </a:fld>
            <a:endParaRPr lang="en-GB"/>
          </a:p>
        </p:txBody>
      </p:sp>
      <p:sp>
        <p:nvSpPr>
          <p:cNvPr id="5" name="Footer Placeholder 4"/>
          <p:cNvSpPr>
            <a:spLocks noGrp="1"/>
          </p:cNvSpPr>
          <p:nvPr>
            <p:ph type="ftr" sz="quarter" idx="11"/>
          </p:nvPr>
        </p:nvSpPr>
        <p:spPr/>
        <p:txBody>
          <a:bodyPr/>
          <a:lstStyle/>
          <a:p>
            <a:endParaRPr lang="en-GB"/>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a:prstGeom prst="rect">
            <a:avLst/>
          </a:prstGeom>
        </p:spPr>
        <p:txBody>
          <a:bodyPr/>
          <a:lstStyle/>
          <a:p>
            <a:fld id="{44BF8C95-2808-4E65-B9F8-93BD2D89B2CF}" type="slidenum">
              <a:rPr lang="en-GB" smtClean="0"/>
              <a:t>‹#›</a:t>
            </a:fld>
            <a:endParaRPr lang="en-GB"/>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grpSp>
        <p:nvGrpSpPr>
          <p:cNvPr id="11" name="Group 10"/>
          <p:cNvGrpSpPr/>
          <p:nvPr userDrawn="1"/>
        </p:nvGrpSpPr>
        <p:grpSpPr>
          <a:xfrm>
            <a:off x="1" y="228600"/>
            <a:ext cx="1981200" cy="6638628"/>
            <a:chOff x="2487613" y="285750"/>
            <a:chExt cx="2428875" cy="5654676"/>
          </a:xfrm>
        </p:grpSpPr>
        <p:sp>
          <p:nvSpPr>
            <p:cNvPr id="12"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6"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7"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8"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0"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1"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2"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3"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4"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5"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6"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7"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8" name="Group 27"/>
          <p:cNvGrpSpPr/>
          <p:nvPr userDrawn="1"/>
        </p:nvGrpSpPr>
        <p:grpSpPr>
          <a:xfrm>
            <a:off x="20421" y="285"/>
            <a:ext cx="1952272" cy="6852968"/>
            <a:chOff x="6627813" y="195717"/>
            <a:chExt cx="1952625" cy="5678034"/>
          </a:xfrm>
        </p:grpSpPr>
        <p:sp>
          <p:nvSpPr>
            <p:cNvPr id="29"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30"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31"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2"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3"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4"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5"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6"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7"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8"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9"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40"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41" name="Rectangle 40"/>
          <p:cNvSpPr/>
          <p:nvPr userDrawn="1"/>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2" name="Slide Number Placeholder 5"/>
          <p:cNvSpPr txBox="1">
            <a:spLocks/>
          </p:cNvSpPr>
          <p:nvPr userDrawn="1"/>
        </p:nvSpPr>
        <p:spPr bwMode="gray">
          <a:xfrm>
            <a:off x="511228" y="787783"/>
            <a:ext cx="584978" cy="365125"/>
          </a:xfrm>
          <a:prstGeom prst="rect">
            <a:avLst/>
          </a:prstGeom>
        </p:spPr>
        <p:txBody>
          <a:bodyPr vert="horz" lIns="91440" tIns="45720" rIns="91440" bIns="45720" rtlCol="0" anchor="ctr"/>
          <a:lstStyle>
            <a:defPPr>
              <a:defRPr lang="en-US"/>
            </a:defPPr>
            <a:lvl1pPr marL="0" algn="r" defTabSz="457200" rtl="0" eaLnBrk="1" latinLnBrk="0" hangingPunct="1">
              <a:defRPr sz="2000" kern="1200">
                <a:solidFill>
                  <a:srgbClr val="FE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4BF8C95-2808-4E65-B9F8-93BD2D89B2CF}" type="slidenum">
              <a:rPr lang="en-GB" smtClean="0"/>
              <a:pPr/>
              <a:t>‹#›</a:t>
            </a:fld>
            <a:endParaRPr lang="en-GB"/>
          </a:p>
        </p:txBody>
      </p:sp>
    </p:spTree>
    <p:extLst>
      <p:ext uri="{BB962C8B-B14F-4D97-AF65-F5344CB8AC3E}">
        <p14:creationId xmlns:p14="http://schemas.microsoft.com/office/powerpoint/2010/main" val="3832759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A5B8CC73-25BA-4BF6-B134-A9127D267ADB}" type="datetimeFigureOut">
              <a:rPr lang="en-GB" smtClean="0"/>
              <a:t>03/10/2024</a:t>
            </a:fld>
            <a:endParaRPr lang="en-GB"/>
          </a:p>
        </p:txBody>
      </p:sp>
      <p:sp>
        <p:nvSpPr>
          <p:cNvPr id="6" name="Footer Placeholder 5"/>
          <p:cNvSpPr>
            <a:spLocks noGrp="1"/>
          </p:cNvSpPr>
          <p:nvPr>
            <p:ph type="ftr" sz="quarter" idx="11"/>
          </p:nvPr>
        </p:nvSpPr>
        <p:spPr/>
        <p:txBody>
          <a:bodyPr/>
          <a:lstStyle/>
          <a:p>
            <a:endParaRPr lang="en-GB"/>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a:prstGeom prst="rect">
            <a:avLst/>
          </a:prstGeom>
        </p:spPr>
        <p:txBody>
          <a:bodyPr/>
          <a:lstStyle/>
          <a:p>
            <a:fld id="{44BF8C95-2808-4E65-B9F8-93BD2D89B2CF}" type="slidenum">
              <a:rPr lang="en-GB" smtClean="0"/>
              <a:t>‹#›</a:t>
            </a:fld>
            <a:endParaRPr lang="en-GB"/>
          </a:p>
        </p:txBody>
      </p:sp>
      <p:grpSp>
        <p:nvGrpSpPr>
          <p:cNvPr id="8" name="Group 7"/>
          <p:cNvGrpSpPr/>
          <p:nvPr userDrawn="1"/>
        </p:nvGrpSpPr>
        <p:grpSpPr>
          <a:xfrm>
            <a:off x="1" y="228600"/>
            <a:ext cx="1981200" cy="6638628"/>
            <a:chOff x="2487613" y="285750"/>
            <a:chExt cx="2428875" cy="5654676"/>
          </a:xfrm>
        </p:grpSpPr>
        <p:sp>
          <p:nvSpPr>
            <p:cNvPr id="9"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0"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2"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3"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4"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5"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6"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7"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8"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9"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0"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1"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2" name="Group 21"/>
          <p:cNvGrpSpPr/>
          <p:nvPr userDrawn="1"/>
        </p:nvGrpSpPr>
        <p:grpSpPr>
          <a:xfrm>
            <a:off x="20421" y="285"/>
            <a:ext cx="1952272" cy="6852968"/>
            <a:chOff x="6627813" y="195717"/>
            <a:chExt cx="1952625" cy="5678034"/>
          </a:xfrm>
        </p:grpSpPr>
        <p:sp>
          <p:nvSpPr>
            <p:cNvPr id="23"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4"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5"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6"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7"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8"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29"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0"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1"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2"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3"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4"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5" name="Rectangle 34"/>
          <p:cNvSpPr/>
          <p:nvPr userDrawn="1"/>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6" name="Slide Number Placeholder 5"/>
          <p:cNvSpPr txBox="1">
            <a:spLocks/>
          </p:cNvSpPr>
          <p:nvPr userDrawn="1"/>
        </p:nvSpPr>
        <p:spPr bwMode="gray">
          <a:xfrm>
            <a:off x="511228" y="787783"/>
            <a:ext cx="584978" cy="365125"/>
          </a:xfrm>
          <a:prstGeom prst="rect">
            <a:avLst/>
          </a:prstGeom>
        </p:spPr>
        <p:txBody>
          <a:bodyPr vert="horz" lIns="91440" tIns="45720" rIns="91440" bIns="45720" rtlCol="0" anchor="ctr"/>
          <a:lstStyle>
            <a:defPPr>
              <a:defRPr lang="en-US"/>
            </a:defPPr>
            <a:lvl1pPr marL="0" algn="r" defTabSz="457200" rtl="0" eaLnBrk="1" latinLnBrk="0" hangingPunct="1">
              <a:defRPr sz="2000" kern="1200">
                <a:solidFill>
                  <a:srgbClr val="FE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4BF8C95-2808-4E65-B9F8-93BD2D89B2CF}" type="slidenum">
              <a:rPr lang="en-GB" smtClean="0"/>
              <a:pPr/>
              <a:t>‹#›</a:t>
            </a:fld>
            <a:endParaRPr lang="en-GB"/>
          </a:p>
        </p:txBody>
      </p:sp>
    </p:spTree>
    <p:extLst>
      <p:ext uri="{BB962C8B-B14F-4D97-AF65-F5344CB8AC3E}">
        <p14:creationId xmlns:p14="http://schemas.microsoft.com/office/powerpoint/2010/main" val="1775902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A5B8CC73-25BA-4BF6-B134-A9127D267ADB}" type="datetimeFigureOut">
              <a:rPr lang="en-GB" smtClean="0"/>
              <a:t>03/10/2024</a:t>
            </a:fld>
            <a:endParaRPr lang="en-GB"/>
          </a:p>
        </p:txBody>
      </p:sp>
      <p:sp>
        <p:nvSpPr>
          <p:cNvPr id="6" name="Footer Placeholder 5"/>
          <p:cNvSpPr>
            <a:spLocks noGrp="1"/>
          </p:cNvSpPr>
          <p:nvPr>
            <p:ph type="ftr" sz="quarter" idx="11"/>
          </p:nvPr>
        </p:nvSpPr>
        <p:spPr/>
        <p:txBody>
          <a:bodyPr/>
          <a:lstStyle/>
          <a:p>
            <a:endParaRPr lang="en-GB"/>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a:prstGeom prst="rect">
            <a:avLst/>
          </a:prstGeom>
        </p:spPr>
        <p:txBody>
          <a:bodyPr/>
          <a:lstStyle/>
          <a:p>
            <a:fld id="{44BF8C95-2808-4E65-B9F8-93BD2D89B2CF}" type="slidenum">
              <a:rPr lang="en-GB" smtClean="0"/>
              <a:t>‹#›</a:t>
            </a:fld>
            <a:endParaRPr lang="en-GB"/>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grpSp>
        <p:nvGrpSpPr>
          <p:cNvPr id="14" name="Group 13"/>
          <p:cNvGrpSpPr/>
          <p:nvPr userDrawn="1"/>
        </p:nvGrpSpPr>
        <p:grpSpPr>
          <a:xfrm>
            <a:off x="1" y="228600"/>
            <a:ext cx="1981200" cy="6638628"/>
            <a:chOff x="2487613" y="285750"/>
            <a:chExt cx="2428875" cy="5654676"/>
          </a:xfrm>
        </p:grpSpPr>
        <p:sp>
          <p:nvSpPr>
            <p:cNvPr id="15"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6"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7"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8"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9"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9" name="Group 28"/>
          <p:cNvGrpSpPr/>
          <p:nvPr userDrawn="1"/>
        </p:nvGrpSpPr>
        <p:grpSpPr>
          <a:xfrm>
            <a:off x="20421" y="285"/>
            <a:ext cx="1952272" cy="6852968"/>
            <a:chOff x="6627813" y="195717"/>
            <a:chExt cx="1952625" cy="5678034"/>
          </a:xfrm>
        </p:grpSpPr>
        <p:sp>
          <p:nvSpPr>
            <p:cNvPr id="3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3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3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4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4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42" name="Rectangle 41"/>
          <p:cNvSpPr/>
          <p:nvPr userDrawn="1"/>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3" name="Slide Number Placeholder 5"/>
          <p:cNvSpPr txBox="1">
            <a:spLocks/>
          </p:cNvSpPr>
          <p:nvPr userDrawn="1"/>
        </p:nvSpPr>
        <p:spPr bwMode="gray">
          <a:xfrm>
            <a:off x="511228" y="787783"/>
            <a:ext cx="584978" cy="365125"/>
          </a:xfrm>
          <a:prstGeom prst="rect">
            <a:avLst/>
          </a:prstGeom>
        </p:spPr>
        <p:txBody>
          <a:bodyPr vert="horz" lIns="91440" tIns="45720" rIns="91440" bIns="45720" rtlCol="0" anchor="ctr"/>
          <a:lstStyle>
            <a:defPPr>
              <a:defRPr lang="en-US"/>
            </a:defPPr>
            <a:lvl1pPr marL="0" algn="r" defTabSz="457200" rtl="0" eaLnBrk="1" latinLnBrk="0" hangingPunct="1">
              <a:defRPr sz="2000" kern="1200">
                <a:solidFill>
                  <a:srgbClr val="FE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4BF8C95-2808-4E65-B9F8-93BD2D89B2CF}" type="slidenum">
              <a:rPr lang="en-GB" smtClean="0"/>
              <a:pPr/>
              <a:t>‹#›</a:t>
            </a:fld>
            <a:endParaRPr lang="en-GB"/>
          </a:p>
        </p:txBody>
      </p:sp>
    </p:spTree>
    <p:extLst>
      <p:ext uri="{BB962C8B-B14F-4D97-AF65-F5344CB8AC3E}">
        <p14:creationId xmlns:p14="http://schemas.microsoft.com/office/powerpoint/2010/main" val="26783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A5B8CC73-25BA-4BF6-B134-A9127D267ADB}" type="datetimeFigureOut">
              <a:rPr lang="en-GB" smtClean="0"/>
              <a:t>03/10/2024</a:t>
            </a:fld>
            <a:endParaRPr lang="en-GB"/>
          </a:p>
        </p:txBody>
      </p:sp>
      <p:sp>
        <p:nvSpPr>
          <p:cNvPr id="6" name="Footer Placeholder 5"/>
          <p:cNvSpPr>
            <a:spLocks noGrp="1"/>
          </p:cNvSpPr>
          <p:nvPr>
            <p:ph type="ftr" sz="quarter" idx="11"/>
          </p:nvPr>
        </p:nvSpPr>
        <p:spPr/>
        <p:txBody>
          <a:bodyPr/>
          <a:lstStyle/>
          <a:p>
            <a:endParaRPr lang="en-GB"/>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a:prstGeom prst="rect">
            <a:avLst/>
          </a:prstGeom>
        </p:spPr>
        <p:txBody>
          <a:bodyPr/>
          <a:lstStyle/>
          <a:p>
            <a:fld id="{44BF8C95-2808-4E65-B9F8-93BD2D89B2CF}" type="slidenum">
              <a:rPr lang="en-GB" smtClean="0"/>
              <a:t>‹#›</a:t>
            </a:fld>
            <a:endParaRPr lang="en-GB"/>
          </a:p>
        </p:txBody>
      </p:sp>
      <p:grpSp>
        <p:nvGrpSpPr>
          <p:cNvPr id="9" name="Group 8"/>
          <p:cNvGrpSpPr/>
          <p:nvPr userDrawn="1"/>
        </p:nvGrpSpPr>
        <p:grpSpPr>
          <a:xfrm>
            <a:off x="1" y="228600"/>
            <a:ext cx="1981200" cy="6638628"/>
            <a:chOff x="2487613" y="285750"/>
            <a:chExt cx="2428875" cy="5654676"/>
          </a:xfrm>
        </p:grpSpPr>
        <p:sp>
          <p:nvSpPr>
            <p:cNvPr id="11"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2"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3"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4"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5"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6"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7"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8"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9"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0"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2"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3"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4" name="Group 23"/>
          <p:cNvGrpSpPr/>
          <p:nvPr userDrawn="1"/>
        </p:nvGrpSpPr>
        <p:grpSpPr>
          <a:xfrm>
            <a:off x="20421" y="285"/>
            <a:ext cx="1952272" cy="6852968"/>
            <a:chOff x="6627813" y="195717"/>
            <a:chExt cx="1952625" cy="5678034"/>
          </a:xfrm>
        </p:grpSpPr>
        <p:sp>
          <p:nvSpPr>
            <p:cNvPr id="25"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6"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7"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8"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9"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0"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1"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2"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3"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4"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5"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6"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7" name="Rectangle 36"/>
          <p:cNvSpPr/>
          <p:nvPr userDrawn="1"/>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8" name="Slide Number Placeholder 5"/>
          <p:cNvSpPr txBox="1">
            <a:spLocks/>
          </p:cNvSpPr>
          <p:nvPr userDrawn="1"/>
        </p:nvSpPr>
        <p:spPr bwMode="gray">
          <a:xfrm>
            <a:off x="511228" y="787783"/>
            <a:ext cx="584978" cy="365125"/>
          </a:xfrm>
          <a:prstGeom prst="rect">
            <a:avLst/>
          </a:prstGeom>
        </p:spPr>
        <p:txBody>
          <a:bodyPr vert="horz" lIns="91440" tIns="45720" rIns="91440" bIns="45720" rtlCol="0" anchor="ctr"/>
          <a:lstStyle>
            <a:defPPr>
              <a:defRPr lang="en-US"/>
            </a:defPPr>
            <a:lvl1pPr marL="0" algn="r" defTabSz="457200" rtl="0" eaLnBrk="1" latinLnBrk="0" hangingPunct="1">
              <a:defRPr sz="2000" kern="1200">
                <a:solidFill>
                  <a:srgbClr val="FE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4BF8C95-2808-4E65-B9F8-93BD2D89B2CF}" type="slidenum">
              <a:rPr lang="en-GB" smtClean="0"/>
              <a:pPr/>
              <a:t>‹#›</a:t>
            </a:fld>
            <a:endParaRPr lang="en-GB"/>
          </a:p>
        </p:txBody>
      </p:sp>
    </p:spTree>
    <p:extLst>
      <p:ext uri="{BB962C8B-B14F-4D97-AF65-F5344CB8AC3E}">
        <p14:creationId xmlns:p14="http://schemas.microsoft.com/office/powerpoint/2010/main" val="24342754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B8CC73-25BA-4BF6-B134-A9127D267ADB}" type="datetimeFigureOut">
              <a:rPr lang="en-GB" smtClean="0"/>
              <a:t>03/10/2024</a:t>
            </a:fld>
            <a:endParaRPr lang="en-GB"/>
          </a:p>
        </p:txBody>
      </p:sp>
      <p:sp>
        <p:nvSpPr>
          <p:cNvPr id="5" name="Footer Placeholder 4"/>
          <p:cNvSpPr>
            <a:spLocks noGrp="1"/>
          </p:cNvSpPr>
          <p:nvPr>
            <p:ph type="ftr" sz="quarter" idx="11"/>
          </p:nvPr>
        </p:nvSpPr>
        <p:spPr/>
        <p:txBody>
          <a:bodyPr/>
          <a:lstStyle/>
          <a:p>
            <a:endParaRPr lang="en-GB"/>
          </a:p>
        </p:txBody>
      </p:sp>
      <p:sp>
        <p:nvSpPr>
          <p:cNvPr id="10" name="Freeform 11"/>
          <p:cNvSpPr/>
          <p:nvPr userDrawn="1"/>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787783"/>
            <a:ext cx="584978" cy="365125"/>
          </a:xfrm>
          <a:prstGeom prst="rect">
            <a:avLst/>
          </a:prstGeom>
        </p:spPr>
        <p:txBody>
          <a:bodyPr/>
          <a:lstStyle/>
          <a:p>
            <a:fld id="{44BF8C95-2808-4E65-B9F8-93BD2D89B2CF}" type="slidenum">
              <a:rPr lang="en-GB" smtClean="0"/>
              <a:t>‹#›</a:t>
            </a:fld>
            <a:endParaRPr lang="en-GB"/>
          </a:p>
        </p:txBody>
      </p:sp>
      <p:grpSp>
        <p:nvGrpSpPr>
          <p:cNvPr id="8" name="Group 7"/>
          <p:cNvGrpSpPr/>
          <p:nvPr userDrawn="1"/>
        </p:nvGrpSpPr>
        <p:grpSpPr>
          <a:xfrm>
            <a:off x="-10997" y="228600"/>
            <a:ext cx="1981200" cy="6638628"/>
            <a:chOff x="2487613" y="285750"/>
            <a:chExt cx="2428875" cy="5654676"/>
          </a:xfrm>
        </p:grpSpPr>
        <p:sp>
          <p:nvSpPr>
            <p:cNvPr id="9"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1"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2"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3"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4"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5"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6"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7"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8"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9"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0"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1"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2" name="Group 21"/>
          <p:cNvGrpSpPr/>
          <p:nvPr userDrawn="1"/>
        </p:nvGrpSpPr>
        <p:grpSpPr>
          <a:xfrm>
            <a:off x="9423" y="285"/>
            <a:ext cx="1952272" cy="6852968"/>
            <a:chOff x="6627813" y="195717"/>
            <a:chExt cx="1952625" cy="5678034"/>
          </a:xfrm>
        </p:grpSpPr>
        <p:sp>
          <p:nvSpPr>
            <p:cNvPr id="23"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4"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5"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6"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7"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8"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29"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0"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1"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2"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3"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4"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5" name="Rectangle 34"/>
          <p:cNvSpPr/>
          <p:nvPr userDrawn="1"/>
        </p:nvSpPr>
        <p:spPr>
          <a:xfrm>
            <a:off x="-10998"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6" name="Slide Number Placeholder 5"/>
          <p:cNvSpPr txBox="1">
            <a:spLocks/>
          </p:cNvSpPr>
          <p:nvPr userDrawn="1"/>
        </p:nvSpPr>
        <p:spPr bwMode="gray">
          <a:xfrm>
            <a:off x="500230" y="787783"/>
            <a:ext cx="584978" cy="365125"/>
          </a:xfrm>
          <a:prstGeom prst="rect">
            <a:avLst/>
          </a:prstGeom>
        </p:spPr>
        <p:txBody>
          <a:bodyPr vert="horz" lIns="91440" tIns="45720" rIns="91440" bIns="45720" rtlCol="0" anchor="ctr"/>
          <a:lstStyle>
            <a:defPPr>
              <a:defRPr lang="en-US"/>
            </a:defPPr>
            <a:lvl1pPr marL="0" algn="r" defTabSz="457200" rtl="0" eaLnBrk="1" latinLnBrk="0" hangingPunct="1">
              <a:defRPr sz="2000" kern="1200">
                <a:solidFill>
                  <a:srgbClr val="FE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4BF8C95-2808-4E65-B9F8-93BD2D89B2CF}" type="slidenum">
              <a:rPr lang="en-GB" smtClean="0"/>
              <a:pPr/>
              <a:t>‹#›</a:t>
            </a:fld>
            <a:endParaRPr lang="en-GB"/>
          </a:p>
        </p:txBody>
      </p:sp>
    </p:spTree>
    <p:extLst>
      <p:ext uri="{BB962C8B-B14F-4D97-AF65-F5344CB8AC3E}">
        <p14:creationId xmlns:p14="http://schemas.microsoft.com/office/powerpoint/2010/main" val="3689148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B8CC73-25BA-4BF6-B134-A9127D267ADB}" type="datetimeFigureOut">
              <a:rPr lang="en-GB" smtClean="0"/>
              <a:t>03/10/2024</a:t>
            </a:fld>
            <a:endParaRPr lang="en-GB"/>
          </a:p>
        </p:txBody>
      </p:sp>
      <p:sp>
        <p:nvSpPr>
          <p:cNvPr id="5" name="Footer Placeholder 4"/>
          <p:cNvSpPr>
            <a:spLocks noGrp="1"/>
          </p:cNvSpPr>
          <p:nvPr>
            <p:ph type="ftr" sz="quarter" idx="11"/>
          </p:nvPr>
        </p:nvSpPr>
        <p:spPr/>
        <p:txBody>
          <a:bodyPr/>
          <a:lstStyle/>
          <a:p>
            <a:endParaRPr lang="en-GB"/>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787783"/>
            <a:ext cx="584978" cy="365125"/>
          </a:xfrm>
          <a:prstGeom prst="rect">
            <a:avLst/>
          </a:prstGeom>
        </p:spPr>
        <p:txBody>
          <a:bodyPr/>
          <a:lstStyle/>
          <a:p>
            <a:fld id="{44BF8C95-2808-4E65-B9F8-93BD2D89B2CF}" type="slidenum">
              <a:rPr lang="en-GB" smtClean="0"/>
              <a:t>‹#›</a:t>
            </a:fld>
            <a:endParaRPr lang="en-GB"/>
          </a:p>
        </p:txBody>
      </p:sp>
      <p:grpSp>
        <p:nvGrpSpPr>
          <p:cNvPr id="8" name="Group 7"/>
          <p:cNvGrpSpPr/>
          <p:nvPr userDrawn="1"/>
        </p:nvGrpSpPr>
        <p:grpSpPr>
          <a:xfrm>
            <a:off x="-3492" y="228600"/>
            <a:ext cx="1981200" cy="6638628"/>
            <a:chOff x="2487613" y="285750"/>
            <a:chExt cx="2428875" cy="5654676"/>
          </a:xfrm>
        </p:grpSpPr>
        <p:sp>
          <p:nvSpPr>
            <p:cNvPr id="9"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1"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2"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3"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4"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5"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6"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7"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8"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9"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0"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1"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2" name="Group 21"/>
          <p:cNvGrpSpPr/>
          <p:nvPr userDrawn="1"/>
        </p:nvGrpSpPr>
        <p:grpSpPr>
          <a:xfrm>
            <a:off x="16928" y="285"/>
            <a:ext cx="1952272" cy="6852968"/>
            <a:chOff x="6627813" y="195717"/>
            <a:chExt cx="1952625" cy="5678034"/>
          </a:xfrm>
        </p:grpSpPr>
        <p:sp>
          <p:nvSpPr>
            <p:cNvPr id="23"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4"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5"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6"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7"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8"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29"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0"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1"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2"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3"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4"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5" name="Rectangle 34"/>
          <p:cNvSpPr/>
          <p:nvPr userDrawn="1"/>
        </p:nvSpPr>
        <p:spPr>
          <a:xfrm>
            <a:off x="-3493"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6" name="Slide Number Placeholder 5"/>
          <p:cNvSpPr txBox="1">
            <a:spLocks/>
          </p:cNvSpPr>
          <p:nvPr userDrawn="1"/>
        </p:nvSpPr>
        <p:spPr bwMode="gray">
          <a:xfrm>
            <a:off x="507735" y="787783"/>
            <a:ext cx="584978" cy="365125"/>
          </a:xfrm>
          <a:prstGeom prst="rect">
            <a:avLst/>
          </a:prstGeom>
        </p:spPr>
        <p:txBody>
          <a:bodyPr vert="horz" lIns="91440" tIns="45720" rIns="91440" bIns="45720" rtlCol="0" anchor="ctr"/>
          <a:lstStyle>
            <a:defPPr>
              <a:defRPr lang="en-US"/>
            </a:defPPr>
            <a:lvl1pPr marL="0" algn="r" defTabSz="457200" rtl="0" eaLnBrk="1" latinLnBrk="0" hangingPunct="1">
              <a:defRPr sz="2000" kern="1200">
                <a:solidFill>
                  <a:srgbClr val="FE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4BF8C95-2808-4E65-B9F8-93BD2D89B2CF}" type="slidenum">
              <a:rPr lang="en-GB" smtClean="0"/>
              <a:pPr/>
              <a:t>‹#›</a:t>
            </a:fld>
            <a:endParaRPr lang="en-GB"/>
          </a:p>
        </p:txBody>
      </p:sp>
    </p:spTree>
    <p:extLst>
      <p:ext uri="{BB962C8B-B14F-4D97-AF65-F5344CB8AC3E}">
        <p14:creationId xmlns:p14="http://schemas.microsoft.com/office/powerpoint/2010/main" val="3100600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B8CC73-25BA-4BF6-B134-A9127D267ADB}" type="datetimeFigureOut">
              <a:rPr lang="en-GB" smtClean="0"/>
              <a:t>03/10/2024</a:t>
            </a:fld>
            <a:endParaRPr lang="en-GB"/>
          </a:p>
        </p:txBody>
      </p:sp>
      <p:sp>
        <p:nvSpPr>
          <p:cNvPr id="5" name="Footer Placeholder 4"/>
          <p:cNvSpPr>
            <a:spLocks noGrp="1"/>
          </p:cNvSpPr>
          <p:nvPr>
            <p:ph type="ftr" sz="quarter" idx="11"/>
          </p:nvPr>
        </p:nvSpPr>
        <p:spPr/>
        <p:txBody>
          <a:bodyPr/>
          <a:lstStyle/>
          <a:p>
            <a:endParaRPr lang="en-GB"/>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787783"/>
            <a:ext cx="584978" cy="365125"/>
          </a:xfrm>
          <a:prstGeom prst="rect">
            <a:avLst/>
          </a:prstGeom>
        </p:spPr>
        <p:txBody>
          <a:bodyPr/>
          <a:lstStyle/>
          <a:p>
            <a:fld id="{44BF8C95-2808-4E65-B9F8-93BD2D89B2CF}" type="slidenum">
              <a:rPr lang="en-GB" smtClean="0"/>
              <a:t>‹#›</a:t>
            </a:fld>
            <a:endParaRPr lang="en-GB"/>
          </a:p>
        </p:txBody>
      </p:sp>
      <p:grpSp>
        <p:nvGrpSpPr>
          <p:cNvPr id="8" name="Group 7"/>
          <p:cNvGrpSpPr/>
          <p:nvPr userDrawn="1"/>
        </p:nvGrpSpPr>
        <p:grpSpPr>
          <a:xfrm>
            <a:off x="59" y="228600"/>
            <a:ext cx="1981200" cy="6638628"/>
            <a:chOff x="2487613" y="285750"/>
            <a:chExt cx="2428875" cy="5654676"/>
          </a:xfrm>
        </p:grpSpPr>
        <p:sp>
          <p:nvSpPr>
            <p:cNvPr id="9"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1"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2"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3"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4"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5"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6"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7"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8"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9"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0"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1"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2" name="Group 21"/>
          <p:cNvGrpSpPr/>
          <p:nvPr userDrawn="1"/>
        </p:nvGrpSpPr>
        <p:grpSpPr>
          <a:xfrm>
            <a:off x="20479" y="285"/>
            <a:ext cx="1952272" cy="6852968"/>
            <a:chOff x="6627813" y="195717"/>
            <a:chExt cx="1952625" cy="5678034"/>
          </a:xfrm>
        </p:grpSpPr>
        <p:sp>
          <p:nvSpPr>
            <p:cNvPr id="23"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4"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5"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6"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7"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8"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29"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0"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1"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2"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3"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4"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5" name="Rectangle 34"/>
          <p:cNvSpPr/>
          <p:nvPr userDrawn="1"/>
        </p:nvSpPr>
        <p:spPr>
          <a:xfrm>
            <a:off x="58"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6" name="Slide Number Placeholder 5"/>
          <p:cNvSpPr txBox="1">
            <a:spLocks/>
          </p:cNvSpPr>
          <p:nvPr userDrawn="1"/>
        </p:nvSpPr>
        <p:spPr bwMode="gray">
          <a:xfrm>
            <a:off x="511286" y="787783"/>
            <a:ext cx="584978" cy="365125"/>
          </a:xfrm>
          <a:prstGeom prst="rect">
            <a:avLst/>
          </a:prstGeom>
        </p:spPr>
        <p:txBody>
          <a:bodyPr vert="horz" lIns="91440" tIns="45720" rIns="91440" bIns="45720" rtlCol="0" anchor="ctr"/>
          <a:lstStyle>
            <a:defPPr>
              <a:defRPr lang="en-US"/>
            </a:defPPr>
            <a:lvl1pPr marL="0" algn="r" defTabSz="457200" rtl="0" eaLnBrk="1" latinLnBrk="0" hangingPunct="1">
              <a:defRPr sz="2000" kern="1200">
                <a:solidFill>
                  <a:srgbClr val="FE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4BF8C95-2808-4E65-B9F8-93BD2D89B2CF}" type="slidenum">
              <a:rPr lang="en-GB" smtClean="0"/>
              <a:pPr/>
              <a:t>‹#›</a:t>
            </a:fld>
            <a:endParaRPr lang="en-GB"/>
          </a:p>
        </p:txBody>
      </p:sp>
    </p:spTree>
    <p:extLst>
      <p:ext uri="{BB962C8B-B14F-4D97-AF65-F5344CB8AC3E}">
        <p14:creationId xmlns:p14="http://schemas.microsoft.com/office/powerpoint/2010/main" val="396742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B8CC73-25BA-4BF6-B134-A9127D267ADB}" type="datetimeFigureOut">
              <a:rPr lang="en-GB" smtClean="0"/>
              <a:t>03/10/2024</a:t>
            </a:fld>
            <a:endParaRPr lang="en-GB"/>
          </a:p>
        </p:txBody>
      </p:sp>
      <p:sp>
        <p:nvSpPr>
          <p:cNvPr id="5" name="Footer Placeholder 4"/>
          <p:cNvSpPr>
            <a:spLocks noGrp="1"/>
          </p:cNvSpPr>
          <p:nvPr>
            <p:ph type="ftr" sz="quarter" idx="11"/>
          </p:nvPr>
        </p:nvSpPr>
        <p:spPr/>
        <p:txBody>
          <a:bodyPr/>
          <a:lstStyle/>
          <a:p>
            <a:endParaRPr lang="en-GB"/>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grpSp>
        <p:nvGrpSpPr>
          <p:cNvPr id="37" name="Group 36"/>
          <p:cNvGrpSpPr/>
          <p:nvPr userDrawn="1"/>
        </p:nvGrpSpPr>
        <p:grpSpPr>
          <a:xfrm>
            <a:off x="1" y="228600"/>
            <a:ext cx="1981200" cy="6638628"/>
            <a:chOff x="2487613" y="285750"/>
            <a:chExt cx="2428875" cy="5654676"/>
          </a:xfrm>
        </p:grpSpPr>
        <p:sp>
          <p:nvSpPr>
            <p:cNvPr id="38"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9"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40"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1"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2"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3"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4"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5"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6"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7"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8"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9"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50" name="Group 49"/>
          <p:cNvGrpSpPr/>
          <p:nvPr userDrawn="1"/>
        </p:nvGrpSpPr>
        <p:grpSpPr>
          <a:xfrm>
            <a:off x="20421" y="285"/>
            <a:ext cx="1952272" cy="6852968"/>
            <a:chOff x="6627813" y="195717"/>
            <a:chExt cx="1952625" cy="5678034"/>
          </a:xfrm>
        </p:grpSpPr>
        <p:sp>
          <p:nvSpPr>
            <p:cNvPr id="51"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6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3" name="Rectangle 62"/>
          <p:cNvSpPr/>
          <p:nvPr userDrawn="1"/>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64" name="Slide Number Placeholder 5"/>
          <p:cNvSpPr txBox="1">
            <a:spLocks/>
          </p:cNvSpPr>
          <p:nvPr userDrawn="1"/>
        </p:nvSpPr>
        <p:spPr bwMode="gray">
          <a:xfrm>
            <a:off x="389852" y="3246438"/>
            <a:ext cx="584978" cy="365125"/>
          </a:xfrm>
          <a:prstGeom prst="rect">
            <a:avLst/>
          </a:prstGeom>
        </p:spPr>
        <p:txBody>
          <a:bodyPr vert="horz" lIns="91440" tIns="45720" rIns="91440" bIns="45720" rtlCol="0" anchor="ctr"/>
          <a:lstStyle>
            <a:defPPr>
              <a:defRPr lang="en-US"/>
            </a:defPPr>
            <a:lvl1pPr marL="0" algn="r" defTabSz="457200" rtl="0" eaLnBrk="1" latinLnBrk="0" hangingPunct="1">
              <a:defRPr sz="2000" kern="1200">
                <a:solidFill>
                  <a:srgbClr val="FE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4BF8C95-2808-4E65-B9F8-93BD2D89B2CF}" type="slidenum">
              <a:rPr lang="en-GB" smtClean="0"/>
              <a:pPr/>
              <a:t>‹#›</a:t>
            </a:fld>
            <a:endParaRPr lang="en-GB"/>
          </a:p>
        </p:txBody>
      </p:sp>
    </p:spTree>
    <p:extLst>
      <p:ext uri="{BB962C8B-B14F-4D97-AF65-F5344CB8AC3E}">
        <p14:creationId xmlns:p14="http://schemas.microsoft.com/office/powerpoint/2010/main" val="1794779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5B8CC73-25BA-4BF6-B134-A9127D267ADB}" type="datetimeFigureOut">
              <a:rPr lang="en-GB" smtClean="0"/>
              <a:t>03/10/2024</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grpSp>
        <p:nvGrpSpPr>
          <p:cNvPr id="39" name="Group 38"/>
          <p:cNvGrpSpPr/>
          <p:nvPr userDrawn="1"/>
        </p:nvGrpSpPr>
        <p:grpSpPr>
          <a:xfrm>
            <a:off x="3101" y="228600"/>
            <a:ext cx="1981200" cy="6638628"/>
            <a:chOff x="2487613" y="285750"/>
            <a:chExt cx="2428875" cy="5654676"/>
          </a:xfrm>
        </p:grpSpPr>
        <p:sp>
          <p:nvSpPr>
            <p:cNvPr id="40"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41"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42"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3"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4"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5"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6"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7"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8"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9"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50"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51"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52" name="Group 51"/>
          <p:cNvGrpSpPr/>
          <p:nvPr userDrawn="1"/>
        </p:nvGrpSpPr>
        <p:grpSpPr>
          <a:xfrm>
            <a:off x="23521" y="285"/>
            <a:ext cx="1952272" cy="6852968"/>
            <a:chOff x="6627813" y="195717"/>
            <a:chExt cx="1952625" cy="5678034"/>
          </a:xfrm>
        </p:grpSpPr>
        <p:sp>
          <p:nvSpPr>
            <p:cNvPr id="53"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4"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5"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6"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7"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8"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9"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60"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61"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62"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3"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4"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5" name="Rectangle 64"/>
          <p:cNvSpPr/>
          <p:nvPr userDrawn="1"/>
        </p:nvSpPr>
        <p:spPr>
          <a:xfrm>
            <a:off x="310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66" name="Slide Number Placeholder 5"/>
          <p:cNvSpPr txBox="1">
            <a:spLocks/>
          </p:cNvSpPr>
          <p:nvPr userDrawn="1"/>
        </p:nvSpPr>
        <p:spPr bwMode="gray">
          <a:xfrm>
            <a:off x="514328" y="787783"/>
            <a:ext cx="584978" cy="365125"/>
          </a:xfrm>
          <a:prstGeom prst="rect">
            <a:avLst/>
          </a:prstGeom>
        </p:spPr>
        <p:txBody>
          <a:bodyPr vert="horz" lIns="91440" tIns="45720" rIns="91440" bIns="45720" rtlCol="0" anchor="ctr"/>
          <a:lstStyle>
            <a:defPPr>
              <a:defRPr lang="en-US"/>
            </a:defPPr>
            <a:lvl1pPr marL="0" algn="r" defTabSz="457200" rtl="0" eaLnBrk="1" latinLnBrk="0" hangingPunct="1">
              <a:defRPr sz="2000" kern="1200">
                <a:solidFill>
                  <a:srgbClr val="FE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4BF8C95-2808-4E65-B9F8-93BD2D89B2CF}" type="slidenum">
              <a:rPr lang="en-GB" smtClean="0"/>
              <a:pPr/>
              <a:t>‹#›</a:t>
            </a:fld>
            <a:endParaRPr lang="en-GB"/>
          </a:p>
        </p:txBody>
      </p:sp>
    </p:spTree>
    <p:extLst>
      <p:ext uri="{BB962C8B-B14F-4D97-AF65-F5344CB8AC3E}">
        <p14:creationId xmlns:p14="http://schemas.microsoft.com/office/powerpoint/2010/main" val="3258579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5B8CC73-25BA-4BF6-B134-A9127D267ADB}" type="datetimeFigureOut">
              <a:rPr lang="en-GB" smtClean="0"/>
              <a:t>03/10/2024</a:t>
            </a:fld>
            <a:endParaRPr lang="en-GB"/>
          </a:p>
        </p:txBody>
      </p:sp>
      <p:sp>
        <p:nvSpPr>
          <p:cNvPr id="8" name="Footer Placeholder 7"/>
          <p:cNvSpPr>
            <a:spLocks noGrp="1"/>
          </p:cNvSpPr>
          <p:nvPr>
            <p:ph type="ftr" sz="quarter" idx="11"/>
          </p:nvPr>
        </p:nvSpPr>
        <p:spPr/>
        <p:txBody>
          <a:bodyPr/>
          <a:lstStyle/>
          <a:p>
            <a:endParaRPr lang="en-GB"/>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a:prstGeom prst="rect">
            <a:avLst/>
          </a:prstGeom>
        </p:spPr>
        <p:txBody>
          <a:bodyPr/>
          <a:lstStyle/>
          <a:p>
            <a:fld id="{44BF8C95-2808-4E65-B9F8-93BD2D89B2CF}" type="slidenum">
              <a:rPr lang="en-GB" smtClean="0"/>
              <a:t>‹#›</a:t>
            </a:fld>
            <a:endParaRPr lang="en-GB"/>
          </a:p>
        </p:txBody>
      </p:sp>
      <p:grpSp>
        <p:nvGrpSpPr>
          <p:cNvPr id="13" name="Group 12"/>
          <p:cNvGrpSpPr/>
          <p:nvPr userDrawn="1"/>
        </p:nvGrpSpPr>
        <p:grpSpPr>
          <a:xfrm>
            <a:off x="1" y="228600"/>
            <a:ext cx="1981200" cy="6638628"/>
            <a:chOff x="2487613" y="285750"/>
            <a:chExt cx="2428875" cy="5654676"/>
          </a:xfrm>
        </p:grpSpPr>
        <p:sp>
          <p:nvSpPr>
            <p:cNvPr id="1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6" name="Group 25"/>
          <p:cNvGrpSpPr/>
          <p:nvPr userDrawn="1"/>
        </p:nvGrpSpPr>
        <p:grpSpPr>
          <a:xfrm>
            <a:off x="20421" y="285"/>
            <a:ext cx="1952272" cy="6852968"/>
            <a:chOff x="6627813" y="195717"/>
            <a:chExt cx="1952625" cy="5678034"/>
          </a:xfrm>
        </p:grpSpPr>
        <p:sp>
          <p:nvSpPr>
            <p:cNvPr id="27"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8"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9"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0"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1"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2"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3"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4"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5"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6"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7"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8"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9" name="Rectangle 38"/>
          <p:cNvSpPr/>
          <p:nvPr userDrawn="1"/>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0" name="Slide Number Placeholder 5"/>
          <p:cNvSpPr txBox="1">
            <a:spLocks/>
          </p:cNvSpPr>
          <p:nvPr userDrawn="1"/>
        </p:nvSpPr>
        <p:spPr bwMode="gray">
          <a:xfrm>
            <a:off x="511228" y="787783"/>
            <a:ext cx="584978" cy="365125"/>
          </a:xfrm>
          <a:prstGeom prst="rect">
            <a:avLst/>
          </a:prstGeom>
        </p:spPr>
        <p:txBody>
          <a:bodyPr vert="horz" lIns="91440" tIns="45720" rIns="91440" bIns="45720" rtlCol="0" anchor="ctr"/>
          <a:lstStyle>
            <a:defPPr>
              <a:defRPr lang="en-US"/>
            </a:defPPr>
            <a:lvl1pPr marL="0" algn="r" defTabSz="457200" rtl="0" eaLnBrk="1" latinLnBrk="0" hangingPunct="1">
              <a:defRPr sz="2000" kern="1200">
                <a:solidFill>
                  <a:srgbClr val="FE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4BF8C95-2808-4E65-B9F8-93BD2D89B2CF}" type="slidenum">
              <a:rPr lang="en-GB" smtClean="0"/>
              <a:pPr/>
              <a:t>‹#›</a:t>
            </a:fld>
            <a:endParaRPr lang="en-GB"/>
          </a:p>
        </p:txBody>
      </p:sp>
    </p:spTree>
    <p:extLst>
      <p:ext uri="{BB962C8B-B14F-4D97-AF65-F5344CB8AC3E}">
        <p14:creationId xmlns:p14="http://schemas.microsoft.com/office/powerpoint/2010/main" val="287054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5B8CC73-25BA-4BF6-B134-A9127D267ADB}" type="datetimeFigureOut">
              <a:rPr lang="en-GB" smtClean="0"/>
              <a:t>03/10/2024</a:t>
            </a:fld>
            <a:endParaRPr lang="en-GB"/>
          </a:p>
        </p:txBody>
      </p:sp>
      <p:sp>
        <p:nvSpPr>
          <p:cNvPr id="4" name="Footer Placeholder 3"/>
          <p:cNvSpPr>
            <a:spLocks noGrp="1"/>
          </p:cNvSpPr>
          <p:nvPr>
            <p:ph type="ftr" sz="quarter" idx="11"/>
          </p:nvPr>
        </p:nvSpPr>
        <p:spPr/>
        <p:txBody>
          <a:bodyPr/>
          <a:lstStyle/>
          <a:p>
            <a:endParaRPr lang="en-GB"/>
          </a:p>
        </p:txBody>
      </p:sp>
      <p:sp>
        <p:nvSpPr>
          <p:cNvPr id="8" name="Freeform 11"/>
          <p:cNvSpPr/>
          <p:nvPr userDrawn="1"/>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a:xfrm>
            <a:off x="511228" y="787783"/>
            <a:ext cx="584978" cy="365125"/>
          </a:xfrm>
          <a:prstGeom prst="rect">
            <a:avLst/>
          </a:prstGeom>
        </p:spPr>
        <p:txBody>
          <a:bodyPr/>
          <a:lstStyle/>
          <a:p>
            <a:fld id="{44BF8C95-2808-4E65-B9F8-93BD2D89B2CF}" type="slidenum">
              <a:rPr lang="en-GB" smtClean="0"/>
              <a:t>‹#›</a:t>
            </a:fld>
            <a:endParaRPr lang="en-GB"/>
          </a:p>
        </p:txBody>
      </p:sp>
      <p:grpSp>
        <p:nvGrpSpPr>
          <p:cNvPr id="7" name="Group 6"/>
          <p:cNvGrpSpPr/>
          <p:nvPr userDrawn="1"/>
        </p:nvGrpSpPr>
        <p:grpSpPr>
          <a:xfrm>
            <a:off x="-5926" y="228600"/>
            <a:ext cx="1981200" cy="6638628"/>
            <a:chOff x="2487613" y="285750"/>
            <a:chExt cx="2428875" cy="5654676"/>
          </a:xfrm>
        </p:grpSpPr>
        <p:sp>
          <p:nvSpPr>
            <p:cNvPr id="9"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0"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1"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2"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3"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4"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5"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6"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7"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8"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9"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0"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1" name="Group 20"/>
          <p:cNvGrpSpPr/>
          <p:nvPr userDrawn="1"/>
        </p:nvGrpSpPr>
        <p:grpSpPr>
          <a:xfrm>
            <a:off x="14494" y="285"/>
            <a:ext cx="1952272" cy="6852968"/>
            <a:chOff x="6627813" y="195717"/>
            <a:chExt cx="1952625" cy="5678034"/>
          </a:xfrm>
        </p:grpSpPr>
        <p:sp>
          <p:nvSpPr>
            <p:cNvPr id="22"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3"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4"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5"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6"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7"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28"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29"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0"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1"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2"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3"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4" name="Rectangle 33"/>
          <p:cNvSpPr/>
          <p:nvPr userDrawn="1"/>
        </p:nvSpPr>
        <p:spPr>
          <a:xfrm>
            <a:off x="-5927"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5" name="Slide Number Placeholder 5"/>
          <p:cNvSpPr txBox="1">
            <a:spLocks/>
          </p:cNvSpPr>
          <p:nvPr userDrawn="1"/>
        </p:nvSpPr>
        <p:spPr bwMode="gray">
          <a:xfrm>
            <a:off x="505301" y="787783"/>
            <a:ext cx="584978" cy="365125"/>
          </a:xfrm>
          <a:prstGeom prst="rect">
            <a:avLst/>
          </a:prstGeom>
        </p:spPr>
        <p:txBody>
          <a:bodyPr vert="horz" lIns="91440" tIns="45720" rIns="91440" bIns="45720" rtlCol="0" anchor="ctr"/>
          <a:lstStyle>
            <a:defPPr>
              <a:defRPr lang="en-US"/>
            </a:defPPr>
            <a:lvl1pPr marL="0" algn="r" defTabSz="457200" rtl="0" eaLnBrk="1" latinLnBrk="0" hangingPunct="1">
              <a:defRPr sz="2000" kern="1200">
                <a:solidFill>
                  <a:srgbClr val="FE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4BF8C95-2808-4E65-B9F8-93BD2D89B2CF}" type="slidenum">
              <a:rPr lang="en-GB" smtClean="0"/>
              <a:pPr/>
              <a:t>‹#›</a:t>
            </a:fld>
            <a:endParaRPr lang="en-GB"/>
          </a:p>
        </p:txBody>
      </p:sp>
    </p:spTree>
    <p:extLst>
      <p:ext uri="{BB962C8B-B14F-4D97-AF65-F5344CB8AC3E}">
        <p14:creationId xmlns:p14="http://schemas.microsoft.com/office/powerpoint/2010/main" val="616406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B8CC73-25BA-4BF6-B134-A9127D267ADB}" type="datetimeFigureOut">
              <a:rPr lang="en-GB" smtClean="0"/>
              <a:t>03/10/2024</a:t>
            </a:fld>
            <a:endParaRPr lang="en-GB"/>
          </a:p>
        </p:txBody>
      </p:sp>
      <p:sp>
        <p:nvSpPr>
          <p:cNvPr id="3" name="Footer Placeholder 2"/>
          <p:cNvSpPr>
            <a:spLocks noGrp="1"/>
          </p:cNvSpPr>
          <p:nvPr>
            <p:ph type="ftr" sz="quarter" idx="11"/>
          </p:nvPr>
        </p:nvSpPr>
        <p:spPr/>
        <p:txBody>
          <a:bodyPr/>
          <a:lstStyle/>
          <a:p>
            <a:endParaRPr lang="en-GB"/>
          </a:p>
        </p:txBody>
      </p:sp>
      <p:sp>
        <p:nvSpPr>
          <p:cNvPr id="6" name="Freeform 11"/>
          <p:cNvSpPr/>
          <p:nvPr userDrawn="1"/>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a:xfrm>
            <a:off x="511228" y="787783"/>
            <a:ext cx="584978" cy="365125"/>
          </a:xfrm>
          <a:prstGeom prst="rect">
            <a:avLst/>
          </a:prstGeom>
        </p:spPr>
        <p:txBody>
          <a:bodyPr/>
          <a:lstStyle/>
          <a:p>
            <a:fld id="{44BF8C95-2808-4E65-B9F8-93BD2D89B2CF}" type="slidenum">
              <a:rPr lang="en-GB" smtClean="0"/>
              <a:t>‹#›</a:t>
            </a:fld>
            <a:endParaRPr lang="en-GB"/>
          </a:p>
        </p:txBody>
      </p:sp>
      <p:grpSp>
        <p:nvGrpSpPr>
          <p:cNvPr id="7" name="Group 6"/>
          <p:cNvGrpSpPr/>
          <p:nvPr userDrawn="1"/>
        </p:nvGrpSpPr>
        <p:grpSpPr>
          <a:xfrm>
            <a:off x="59" y="228600"/>
            <a:ext cx="1981200" cy="6638628"/>
            <a:chOff x="2487613" y="285750"/>
            <a:chExt cx="2428875" cy="5654676"/>
          </a:xfrm>
        </p:grpSpPr>
        <p:sp>
          <p:nvSpPr>
            <p:cNvPr id="8"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9"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0"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1"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2"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3"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4"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5"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6"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7"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8"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9"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0" name="Group 19"/>
          <p:cNvGrpSpPr/>
          <p:nvPr userDrawn="1"/>
        </p:nvGrpSpPr>
        <p:grpSpPr>
          <a:xfrm>
            <a:off x="20479" y="285"/>
            <a:ext cx="1952272" cy="6852968"/>
            <a:chOff x="6627813" y="195717"/>
            <a:chExt cx="1952625" cy="5678034"/>
          </a:xfrm>
        </p:grpSpPr>
        <p:sp>
          <p:nvSpPr>
            <p:cNvPr id="21"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2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2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2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3" name="Rectangle 32"/>
          <p:cNvSpPr/>
          <p:nvPr userDrawn="1"/>
        </p:nvSpPr>
        <p:spPr>
          <a:xfrm>
            <a:off x="58"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4" name="Slide Number Placeholder 5"/>
          <p:cNvSpPr txBox="1">
            <a:spLocks/>
          </p:cNvSpPr>
          <p:nvPr userDrawn="1"/>
        </p:nvSpPr>
        <p:spPr bwMode="gray">
          <a:xfrm>
            <a:off x="511286" y="787783"/>
            <a:ext cx="584978" cy="365125"/>
          </a:xfrm>
          <a:prstGeom prst="rect">
            <a:avLst/>
          </a:prstGeom>
        </p:spPr>
        <p:txBody>
          <a:bodyPr vert="horz" lIns="91440" tIns="45720" rIns="91440" bIns="45720" rtlCol="0" anchor="ctr"/>
          <a:lstStyle>
            <a:defPPr>
              <a:defRPr lang="en-US"/>
            </a:defPPr>
            <a:lvl1pPr marL="0" algn="r" defTabSz="457200" rtl="0" eaLnBrk="1" latinLnBrk="0" hangingPunct="1">
              <a:defRPr sz="2000" kern="1200">
                <a:solidFill>
                  <a:srgbClr val="FE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4BF8C95-2808-4E65-B9F8-93BD2D89B2CF}" type="slidenum">
              <a:rPr lang="en-GB" smtClean="0"/>
              <a:pPr/>
              <a:t>‹#›</a:t>
            </a:fld>
            <a:endParaRPr lang="en-GB"/>
          </a:p>
        </p:txBody>
      </p:sp>
    </p:spTree>
    <p:extLst>
      <p:ext uri="{BB962C8B-B14F-4D97-AF65-F5344CB8AC3E}">
        <p14:creationId xmlns:p14="http://schemas.microsoft.com/office/powerpoint/2010/main" val="1665276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5B8CC73-25BA-4BF6-B134-A9127D267ADB}" type="datetimeFigureOut">
              <a:rPr lang="en-GB" smtClean="0"/>
              <a:t>03/10/2024</a:t>
            </a:fld>
            <a:endParaRPr lang="en-GB"/>
          </a:p>
        </p:txBody>
      </p:sp>
      <p:sp>
        <p:nvSpPr>
          <p:cNvPr id="6" name="Footer Placeholder 5"/>
          <p:cNvSpPr>
            <a:spLocks noGrp="1"/>
          </p:cNvSpPr>
          <p:nvPr>
            <p:ph type="ftr" sz="quarter" idx="11"/>
          </p:nvPr>
        </p:nvSpPr>
        <p:spPr/>
        <p:txBody>
          <a:bodyPr/>
          <a:lstStyle/>
          <a:p>
            <a:endParaRPr lang="en-GB"/>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787783"/>
            <a:ext cx="584978" cy="365125"/>
          </a:xfrm>
          <a:prstGeom prst="rect">
            <a:avLst/>
          </a:prstGeom>
        </p:spPr>
        <p:txBody>
          <a:bodyPr/>
          <a:lstStyle/>
          <a:p>
            <a:fld id="{44BF8C95-2808-4E65-B9F8-93BD2D89B2CF}" type="slidenum">
              <a:rPr lang="en-GB" smtClean="0"/>
              <a:t>‹#›</a:t>
            </a:fld>
            <a:endParaRPr lang="en-GB"/>
          </a:p>
        </p:txBody>
      </p:sp>
      <p:grpSp>
        <p:nvGrpSpPr>
          <p:cNvPr id="9" name="Group 8"/>
          <p:cNvGrpSpPr/>
          <p:nvPr userDrawn="1"/>
        </p:nvGrpSpPr>
        <p:grpSpPr>
          <a:xfrm>
            <a:off x="59" y="228600"/>
            <a:ext cx="1981200" cy="6638628"/>
            <a:chOff x="2487613" y="285750"/>
            <a:chExt cx="2428875" cy="5654676"/>
          </a:xfrm>
        </p:grpSpPr>
        <p:sp>
          <p:nvSpPr>
            <p:cNvPr id="11"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2"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3"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4"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5"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6"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7"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8"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9"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0"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1"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2"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3" name="Group 22"/>
          <p:cNvGrpSpPr/>
          <p:nvPr userDrawn="1"/>
        </p:nvGrpSpPr>
        <p:grpSpPr>
          <a:xfrm>
            <a:off x="20479" y="285"/>
            <a:ext cx="1952272" cy="6852968"/>
            <a:chOff x="6627813" y="195717"/>
            <a:chExt cx="1952625" cy="5678034"/>
          </a:xfrm>
        </p:grpSpPr>
        <p:sp>
          <p:nvSpPr>
            <p:cNvPr id="24"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5"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6"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7"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8"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9"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0"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1"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2"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3"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4"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5"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6" name="Rectangle 35"/>
          <p:cNvSpPr/>
          <p:nvPr userDrawn="1"/>
        </p:nvSpPr>
        <p:spPr>
          <a:xfrm>
            <a:off x="58"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7" name="Slide Number Placeholder 5"/>
          <p:cNvSpPr txBox="1">
            <a:spLocks/>
          </p:cNvSpPr>
          <p:nvPr userDrawn="1"/>
        </p:nvSpPr>
        <p:spPr bwMode="gray">
          <a:xfrm>
            <a:off x="511286" y="787783"/>
            <a:ext cx="584978" cy="365125"/>
          </a:xfrm>
          <a:prstGeom prst="rect">
            <a:avLst/>
          </a:prstGeom>
        </p:spPr>
        <p:txBody>
          <a:bodyPr vert="horz" lIns="91440" tIns="45720" rIns="91440" bIns="45720" rtlCol="0" anchor="ctr"/>
          <a:lstStyle>
            <a:defPPr>
              <a:defRPr lang="en-US"/>
            </a:defPPr>
            <a:lvl1pPr marL="0" algn="r" defTabSz="457200" rtl="0" eaLnBrk="1" latinLnBrk="0" hangingPunct="1">
              <a:defRPr sz="2000" kern="1200">
                <a:solidFill>
                  <a:srgbClr val="FE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4BF8C95-2808-4E65-B9F8-93BD2D89B2CF}" type="slidenum">
              <a:rPr lang="en-GB" smtClean="0"/>
              <a:pPr/>
              <a:t>‹#›</a:t>
            </a:fld>
            <a:endParaRPr lang="en-GB"/>
          </a:p>
        </p:txBody>
      </p:sp>
    </p:spTree>
    <p:extLst>
      <p:ext uri="{BB962C8B-B14F-4D97-AF65-F5344CB8AC3E}">
        <p14:creationId xmlns:p14="http://schemas.microsoft.com/office/powerpoint/2010/main" val="393596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5B8CC73-25BA-4BF6-B134-A9127D267ADB}" type="datetimeFigureOut">
              <a:rPr lang="en-GB" smtClean="0"/>
              <a:t>03/10/2024</a:t>
            </a:fld>
            <a:endParaRPr lang="en-GB"/>
          </a:p>
        </p:txBody>
      </p:sp>
      <p:sp>
        <p:nvSpPr>
          <p:cNvPr id="6" name="Footer Placeholder 5"/>
          <p:cNvSpPr>
            <a:spLocks noGrp="1"/>
          </p:cNvSpPr>
          <p:nvPr>
            <p:ph type="ftr" sz="quarter" idx="11"/>
          </p:nvPr>
        </p:nvSpPr>
        <p:spPr/>
        <p:txBody>
          <a:bodyPr/>
          <a:lstStyle/>
          <a:p>
            <a:endParaRPr lang="en-GB"/>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a:prstGeom prst="rect">
            <a:avLst/>
          </a:prstGeom>
        </p:spPr>
        <p:txBody>
          <a:bodyPr/>
          <a:lstStyle/>
          <a:p>
            <a:fld id="{44BF8C95-2808-4E65-B9F8-93BD2D89B2CF}" type="slidenum">
              <a:rPr lang="en-GB" smtClean="0"/>
              <a:t>‹#›</a:t>
            </a:fld>
            <a:endParaRPr lang="en-GB"/>
          </a:p>
        </p:txBody>
      </p:sp>
      <p:grpSp>
        <p:nvGrpSpPr>
          <p:cNvPr id="9" name="Group 8"/>
          <p:cNvGrpSpPr/>
          <p:nvPr userDrawn="1"/>
        </p:nvGrpSpPr>
        <p:grpSpPr>
          <a:xfrm>
            <a:off x="1" y="228600"/>
            <a:ext cx="1981200" cy="6638628"/>
            <a:chOff x="2487613" y="285750"/>
            <a:chExt cx="2428875" cy="5654676"/>
          </a:xfrm>
        </p:grpSpPr>
        <p:sp>
          <p:nvSpPr>
            <p:cNvPr id="11"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2"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3"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4"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5"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6"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7"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8"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9"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0"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1"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2"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3" name="Group 22"/>
          <p:cNvGrpSpPr/>
          <p:nvPr userDrawn="1"/>
        </p:nvGrpSpPr>
        <p:grpSpPr>
          <a:xfrm>
            <a:off x="20421" y="285"/>
            <a:ext cx="1952272" cy="6852968"/>
            <a:chOff x="6627813" y="195717"/>
            <a:chExt cx="1952625" cy="5678034"/>
          </a:xfrm>
        </p:grpSpPr>
        <p:sp>
          <p:nvSpPr>
            <p:cNvPr id="24"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5"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6"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7"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8"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9"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0"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1"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2"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3"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4"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5"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6" name="Rectangle 35"/>
          <p:cNvSpPr/>
          <p:nvPr userDrawn="1"/>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7" name="Slide Number Placeholder 5"/>
          <p:cNvSpPr txBox="1">
            <a:spLocks/>
          </p:cNvSpPr>
          <p:nvPr userDrawn="1"/>
        </p:nvSpPr>
        <p:spPr bwMode="gray">
          <a:xfrm>
            <a:off x="511228" y="787783"/>
            <a:ext cx="584978" cy="365125"/>
          </a:xfrm>
          <a:prstGeom prst="rect">
            <a:avLst/>
          </a:prstGeom>
        </p:spPr>
        <p:txBody>
          <a:bodyPr vert="horz" lIns="91440" tIns="45720" rIns="91440" bIns="45720" rtlCol="0" anchor="ctr"/>
          <a:lstStyle>
            <a:defPPr>
              <a:defRPr lang="en-US"/>
            </a:defPPr>
            <a:lvl1pPr marL="0" algn="r" defTabSz="457200" rtl="0" eaLnBrk="1" latinLnBrk="0" hangingPunct="1">
              <a:defRPr sz="2000" kern="1200">
                <a:solidFill>
                  <a:srgbClr val="FE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4BF8C95-2808-4E65-B9F8-93BD2D89B2CF}" type="slidenum">
              <a:rPr lang="en-GB" smtClean="0"/>
              <a:pPr/>
              <a:t>‹#›</a:t>
            </a:fld>
            <a:endParaRPr lang="en-GB"/>
          </a:p>
        </p:txBody>
      </p:sp>
    </p:spTree>
    <p:extLst>
      <p:ext uri="{BB962C8B-B14F-4D97-AF65-F5344CB8AC3E}">
        <p14:creationId xmlns:p14="http://schemas.microsoft.com/office/powerpoint/2010/main" val="2085874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A5B8CC73-25BA-4BF6-B134-A9127D267ADB}" type="datetimeFigureOut">
              <a:rPr lang="en-GB" smtClean="0"/>
              <a:t>03/10/2024</a:t>
            </a:fld>
            <a:endParaRPr lang="en-GB"/>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Tree>
    <p:extLst>
      <p:ext uri="{BB962C8B-B14F-4D97-AF65-F5344CB8AC3E}">
        <p14:creationId xmlns:p14="http://schemas.microsoft.com/office/powerpoint/2010/main" val="209467266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oleObject" Target="../embeddings/oleObject1.bin"/><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jpe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5.jpeg"/><Relationship Id="rId4" Type="http://schemas.openxmlformats.org/officeDocument/2006/relationships/image" Target="../media/image10.png"/><Relationship Id="rId9" Type="http://schemas.openxmlformats.org/officeDocument/2006/relationships/image" Target="../media/image14.jpeg"/></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3292996"/>
            <a:ext cx="9144000" cy="856084"/>
          </a:xfrm>
        </p:spPr>
        <p:txBody>
          <a:bodyPr>
            <a:normAutofit/>
          </a:bodyPr>
          <a:lstStyle/>
          <a:p>
            <a:pPr algn="ctr"/>
            <a:r>
              <a:rPr lang="en-GB" b="1" dirty="0"/>
              <a:t>Standard 6: Green Initiative</a:t>
            </a:r>
            <a:endParaRPr lang="en-GB" dirty="0"/>
          </a:p>
        </p:txBody>
      </p:sp>
      <p:pic>
        <p:nvPicPr>
          <p:cNvPr id="3" name="Picture 2"/>
          <p:cNvPicPr/>
          <p:nvPr/>
        </p:nvPicPr>
        <p:blipFill rotWithShape="1">
          <a:blip r:embed="rId2" cstate="print">
            <a:extLst>
              <a:ext uri="{28A0092B-C50C-407E-A947-70E740481C1C}">
                <a14:useLocalDpi xmlns:a14="http://schemas.microsoft.com/office/drawing/2010/main" val="0"/>
              </a:ext>
            </a:extLst>
          </a:blip>
          <a:srcRect l="10758" t="25432" r="13668" b="19212"/>
          <a:stretch/>
        </p:blipFill>
        <p:spPr bwMode="auto">
          <a:xfrm>
            <a:off x="7452320" y="188640"/>
            <a:ext cx="1367790" cy="1504315"/>
          </a:xfrm>
          <a:prstGeom prst="rect">
            <a:avLst/>
          </a:prstGeom>
          <a:ln>
            <a:noFill/>
          </a:ln>
          <a:extLst>
            <a:ext uri="{53640926-AAD7-44D8-BBD7-CCE9431645EC}">
              <a14:shadowObscured xmlns:a14="http://schemas.microsoft.com/office/drawing/2010/main"/>
            </a:ext>
          </a:extLst>
        </p:spPr>
      </p:pic>
      <p:sp>
        <p:nvSpPr>
          <p:cNvPr id="4" name="Rectangle 3"/>
          <p:cNvSpPr/>
          <p:nvPr/>
        </p:nvSpPr>
        <p:spPr>
          <a:xfrm flipH="1">
            <a:off x="6804248" y="1628800"/>
            <a:ext cx="2088232" cy="224036"/>
          </a:xfrm>
          <a:prstGeom prst="rect">
            <a:avLst/>
          </a:prstGeom>
        </p:spPr>
        <p:txBody>
          <a:bodyPr wrap="square">
            <a:spAutoFit/>
          </a:bodyPr>
          <a:lstStyle/>
          <a:p>
            <a:pPr algn="r">
              <a:lnSpc>
                <a:spcPct val="107000"/>
              </a:lnSpc>
              <a:spcAft>
                <a:spcPts val="800"/>
              </a:spcAft>
            </a:pPr>
            <a:r>
              <a:rPr lang="en-GB" sz="800" b="1" i="1" dirty="0">
                <a:solidFill>
                  <a:srgbClr val="444444"/>
                </a:solidFill>
                <a:latin typeface="Calibri Light" panose="020F0302020204030204" pitchFamily="34" charset="0"/>
                <a:ea typeface="Calibri" panose="020F0502020204030204" pitchFamily="34" charset="0"/>
                <a:cs typeface="Times New Roman" panose="02020603050405020304" pitchFamily="18" charset="0"/>
              </a:rPr>
              <a:t>If it’s good for the planet, it’s good for you too!</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CD78A503-F9E7-27C4-2300-00B420A2D24A}"/>
              </a:ext>
            </a:extLst>
          </p:cNvPr>
          <p:cNvPicPr>
            <a:picLocks noChangeAspect="1"/>
          </p:cNvPicPr>
          <p:nvPr/>
        </p:nvPicPr>
        <p:blipFill>
          <a:blip r:embed="rId3"/>
          <a:stretch>
            <a:fillRect/>
          </a:stretch>
        </p:blipFill>
        <p:spPr>
          <a:xfrm>
            <a:off x="33633" y="78138"/>
            <a:ext cx="4322343" cy="1725318"/>
          </a:xfrm>
          <a:prstGeom prst="rect">
            <a:avLst/>
          </a:prstGeom>
        </p:spPr>
      </p:pic>
      <p:pic>
        <p:nvPicPr>
          <p:cNvPr id="8" name="Picture 7">
            <a:extLst>
              <a:ext uri="{FF2B5EF4-FFF2-40B4-BE49-F238E27FC236}">
                <a16:creationId xmlns:a16="http://schemas.microsoft.com/office/drawing/2014/main" id="{0140D0B4-FABF-7CB2-20C6-F9485D900932}"/>
              </a:ext>
            </a:extLst>
          </p:cNvPr>
          <p:cNvPicPr>
            <a:picLocks noChangeAspect="1"/>
          </p:cNvPicPr>
          <p:nvPr/>
        </p:nvPicPr>
        <p:blipFill>
          <a:blip r:embed="rId4"/>
          <a:stretch>
            <a:fillRect/>
          </a:stretch>
        </p:blipFill>
        <p:spPr>
          <a:xfrm>
            <a:off x="5292080" y="5413666"/>
            <a:ext cx="4572396" cy="856084"/>
          </a:xfrm>
          <a:prstGeom prst="rect">
            <a:avLst/>
          </a:prstGeom>
        </p:spPr>
      </p:pic>
    </p:spTree>
    <p:extLst>
      <p:ext uri="{BB962C8B-B14F-4D97-AF65-F5344CB8AC3E}">
        <p14:creationId xmlns:p14="http://schemas.microsoft.com/office/powerpoint/2010/main" val="488149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15616" y="1700808"/>
            <a:ext cx="7884876" cy="4896544"/>
          </a:xfrm>
          <a:prstGeom prst="rect">
            <a:avLst/>
          </a:prstGeom>
          <a:ln>
            <a:solidFill>
              <a:srgbClr val="009900"/>
            </a:solidFill>
          </a:ln>
        </p:spPr>
      </p:pic>
      <p:sp>
        <p:nvSpPr>
          <p:cNvPr id="5" name="Rectangle 4"/>
          <p:cNvSpPr/>
          <p:nvPr/>
        </p:nvSpPr>
        <p:spPr>
          <a:xfrm rot="10800000" flipV="1">
            <a:off x="1619672" y="787787"/>
            <a:ext cx="7272808" cy="461665"/>
          </a:xfrm>
          <a:prstGeom prst="rect">
            <a:avLst/>
          </a:prstGeom>
        </p:spPr>
        <p:txBody>
          <a:bodyPr wrap="square">
            <a:spAutoFit/>
          </a:bodyPr>
          <a:lstStyle/>
          <a:p>
            <a:r>
              <a:rPr lang="en-GB" sz="2400" b="1" dirty="0"/>
              <a:t>Raise awareness: engage &amp; empower patients</a:t>
            </a:r>
          </a:p>
        </p:txBody>
      </p:sp>
      <p:sp>
        <p:nvSpPr>
          <p:cNvPr id="2" name="Rectangle: Rounded Corners 1">
            <a:extLst>
              <a:ext uri="{FF2B5EF4-FFF2-40B4-BE49-F238E27FC236}">
                <a16:creationId xmlns:a16="http://schemas.microsoft.com/office/drawing/2014/main" id="{21F08F88-19BD-2DD8-9C5D-FE1509AC20A8}"/>
              </a:ext>
            </a:extLst>
          </p:cNvPr>
          <p:cNvSpPr/>
          <p:nvPr/>
        </p:nvSpPr>
        <p:spPr>
          <a:xfrm>
            <a:off x="2123728" y="2819540"/>
            <a:ext cx="4752528" cy="288031"/>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Rounded Corners 5">
            <a:extLst>
              <a:ext uri="{FF2B5EF4-FFF2-40B4-BE49-F238E27FC236}">
                <a16:creationId xmlns:a16="http://schemas.microsoft.com/office/drawing/2014/main" id="{74AAA750-4518-DEA7-261F-E36DC0292E3A}"/>
              </a:ext>
            </a:extLst>
          </p:cNvPr>
          <p:cNvSpPr/>
          <p:nvPr/>
        </p:nvSpPr>
        <p:spPr>
          <a:xfrm>
            <a:off x="3779912" y="3932074"/>
            <a:ext cx="1584176" cy="288031"/>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id="{4AD78DA7-9674-CF4D-7AFD-9994048FCE13}"/>
              </a:ext>
            </a:extLst>
          </p:cNvPr>
          <p:cNvSpPr/>
          <p:nvPr/>
        </p:nvSpPr>
        <p:spPr>
          <a:xfrm>
            <a:off x="2267744" y="4671460"/>
            <a:ext cx="3240360" cy="197135"/>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F42F9C0B-5BB4-993D-EAF4-467A5CDE9CAA}"/>
              </a:ext>
            </a:extLst>
          </p:cNvPr>
          <p:cNvSpPr/>
          <p:nvPr/>
        </p:nvSpPr>
        <p:spPr>
          <a:xfrm>
            <a:off x="4427984" y="3501008"/>
            <a:ext cx="360040" cy="249422"/>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22669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E3F2E-FBBE-4635-83BA-3F462B79C2B6}"/>
              </a:ext>
            </a:extLst>
          </p:cNvPr>
          <p:cNvSpPr>
            <a:spLocks noGrp="1"/>
          </p:cNvSpPr>
          <p:nvPr>
            <p:ph type="title"/>
          </p:nvPr>
        </p:nvSpPr>
        <p:spPr>
          <a:xfrm>
            <a:off x="2249742" y="1325333"/>
            <a:ext cx="5454606" cy="375476"/>
          </a:xfrm>
        </p:spPr>
        <p:txBody>
          <a:bodyPr>
            <a:noAutofit/>
          </a:bodyPr>
          <a:lstStyle/>
          <a:p>
            <a:r>
              <a:rPr lang="en-GB" b="1" dirty="0">
                <a:solidFill>
                  <a:schemeClr val="tx1"/>
                </a:solidFill>
                <a:latin typeface="+mn-lt"/>
                <a:cs typeface="Arial" panose="020B0604020202020204" pitchFamily="34" charset="0"/>
              </a:rPr>
              <a:t>Communication - patients </a:t>
            </a:r>
            <a:endParaRPr lang="en-GB" b="1" dirty="0">
              <a:solidFill>
                <a:schemeClr val="tx1"/>
              </a:solidFill>
              <a:latin typeface="+mn-lt"/>
            </a:endParaRPr>
          </a:p>
        </p:txBody>
      </p:sp>
      <p:sp>
        <p:nvSpPr>
          <p:cNvPr id="4" name="Rectangle 2">
            <a:extLst>
              <a:ext uri="{FF2B5EF4-FFF2-40B4-BE49-F238E27FC236}">
                <a16:creationId xmlns:a16="http://schemas.microsoft.com/office/drawing/2014/main" id="{BD98F97E-E30C-4986-B23B-FB7B01F1E040}"/>
              </a:ext>
            </a:extLst>
          </p:cNvPr>
          <p:cNvSpPr>
            <a:spLocks noChangeArrowheads="1"/>
          </p:cNvSpPr>
          <p:nvPr/>
        </p:nvSpPr>
        <p:spPr bwMode="auto">
          <a:xfrm flipV="1">
            <a:off x="2465767" y="-1298995"/>
            <a:ext cx="542063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endParaRPr lang="en-GB" sz="1350"/>
          </a:p>
        </p:txBody>
      </p:sp>
      <p:graphicFrame>
        <p:nvGraphicFramePr>
          <p:cNvPr id="5" name="Object 4">
            <a:extLst>
              <a:ext uri="{FF2B5EF4-FFF2-40B4-BE49-F238E27FC236}">
                <a16:creationId xmlns:a16="http://schemas.microsoft.com/office/drawing/2014/main" id="{D7C4A4E8-6F67-4712-AAE7-C159DF4D1DDD}"/>
              </a:ext>
            </a:extLst>
          </p:cNvPr>
          <p:cNvGraphicFramePr>
            <a:graphicFrameLocks noChangeAspect="1"/>
          </p:cNvGraphicFramePr>
          <p:nvPr/>
        </p:nvGraphicFramePr>
        <p:xfrm>
          <a:off x="1493658" y="1997841"/>
          <a:ext cx="2538282" cy="1782198"/>
        </p:xfrm>
        <a:graphic>
          <a:graphicData uri="http://schemas.openxmlformats.org/presentationml/2006/ole">
            <mc:AlternateContent xmlns:mc="http://schemas.openxmlformats.org/markup-compatibility/2006">
              <mc:Choice xmlns:v="urn:schemas-microsoft-com:vml" Requires="v">
                <p:oleObj name="Acrobat Document" r:id="rId2" imgW="5667131" imgH="8019991" progId="AcroExch.Document.DC">
                  <p:embed/>
                </p:oleObj>
              </mc:Choice>
              <mc:Fallback>
                <p:oleObj name="Acrobat Document" r:id="rId2" imgW="5667131" imgH="8019991" progId="AcroExch.Document.DC">
                  <p:embed/>
                  <p:pic>
                    <p:nvPicPr>
                      <p:cNvPr id="5" name="Object 4">
                        <a:extLst>
                          <a:ext uri="{FF2B5EF4-FFF2-40B4-BE49-F238E27FC236}">
                            <a16:creationId xmlns:a16="http://schemas.microsoft.com/office/drawing/2014/main" id="{D7C4A4E8-6F67-4712-AAE7-C159DF4D1D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3658" y="1997841"/>
                        <a:ext cx="2538282" cy="1782198"/>
                      </a:xfrm>
                      <a:prstGeom prst="rect">
                        <a:avLst/>
                      </a:prstGeom>
                      <a:noFill/>
                    </p:spPr>
                  </p:pic>
                </p:oleObj>
              </mc:Fallback>
            </mc:AlternateContent>
          </a:graphicData>
        </a:graphic>
      </p:graphicFrame>
      <p:pic>
        <p:nvPicPr>
          <p:cNvPr id="10" name="Content Placeholder 4" descr="Shape&#10;&#10;Description automatically generated">
            <a:extLst>
              <a:ext uri="{FF2B5EF4-FFF2-40B4-BE49-F238E27FC236}">
                <a16:creationId xmlns:a16="http://schemas.microsoft.com/office/drawing/2014/main" id="{E40DBBEF-3466-4B15-871B-A46C27E832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34018" y="2013532"/>
            <a:ext cx="2511968" cy="1653644"/>
          </a:xfrm>
          <a:prstGeom prst="rect">
            <a:avLst/>
          </a:prstGeom>
        </p:spPr>
      </p:pic>
      <p:grpSp>
        <p:nvGrpSpPr>
          <p:cNvPr id="11" name="Group 10"/>
          <p:cNvGrpSpPr/>
          <p:nvPr/>
        </p:nvGrpSpPr>
        <p:grpSpPr>
          <a:xfrm>
            <a:off x="1817694" y="4077072"/>
            <a:ext cx="5616624" cy="1242139"/>
            <a:chOff x="0" y="0"/>
            <a:chExt cx="7418784" cy="1558439"/>
          </a:xfrm>
        </p:grpSpPr>
        <p:sp>
          <p:nvSpPr>
            <p:cNvPr id="12" name="Rounded Rectangle 11"/>
            <p:cNvSpPr/>
            <p:nvPr/>
          </p:nvSpPr>
          <p:spPr>
            <a:xfrm>
              <a:off x="0" y="0"/>
              <a:ext cx="7418784" cy="1558439"/>
            </a:xfrm>
            <a:prstGeom prst="roundRect">
              <a:avLst/>
            </a:prstGeom>
            <a:solidFill>
              <a:schemeClr val="accent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13" name="Rounded Rectangle 4"/>
            <p:cNvSpPr txBox="1"/>
            <p:nvPr/>
          </p:nvSpPr>
          <p:spPr>
            <a:xfrm>
              <a:off x="76077" y="76077"/>
              <a:ext cx="7266630" cy="14062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1435" tIns="51435" rIns="51435" bIns="51435" numCol="1" spcCol="1270" anchor="ctr" anchorCtr="0">
              <a:noAutofit/>
            </a:bodyPr>
            <a:lstStyle/>
            <a:p>
              <a:pPr algn="ctr" defTabSz="600075">
                <a:lnSpc>
                  <a:spcPct val="90000"/>
                </a:lnSpc>
                <a:spcBef>
                  <a:spcPct val="0"/>
                </a:spcBef>
                <a:spcAft>
                  <a:spcPct val="35000"/>
                </a:spcAft>
              </a:pPr>
              <a:r>
                <a:rPr lang="en-GB" sz="1350" b="1" i="1" dirty="0"/>
                <a:t>‘ To reduce medicine wastage PLEASE CHECK YOUR PRESCRIPTION IS CORRECT BEFORE YOU LEAVE THE PHARMACY.  Medicines returned before you leave the pharmacy can be given to another patient.  If medicines are taken home they have to be destroyed’</a:t>
              </a:r>
              <a:endParaRPr lang="en-GB" sz="1350" dirty="0"/>
            </a:p>
          </p:txBody>
        </p:sp>
      </p:grpSp>
    </p:spTree>
    <p:extLst>
      <p:ext uri="{BB962C8B-B14F-4D97-AF65-F5344CB8AC3E}">
        <p14:creationId xmlns:p14="http://schemas.microsoft.com/office/powerpoint/2010/main" val="2639522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7952" y="1131094"/>
            <a:ext cx="6544661" cy="583406"/>
          </a:xfrm>
        </p:spPr>
        <p:txBody>
          <a:bodyPr>
            <a:normAutofit fontScale="90000"/>
          </a:bodyPr>
          <a:lstStyle/>
          <a:p>
            <a:pPr algn="ctr"/>
            <a:r>
              <a:rPr lang="en-GB" sz="3000" b="1" dirty="0">
                <a:latin typeface="+mn-lt"/>
              </a:rPr>
              <a:t>Promote active travel &amp; physical activity</a:t>
            </a:r>
          </a:p>
        </p:txBody>
      </p:sp>
      <p:pic>
        <p:nvPicPr>
          <p:cNvPr id="5" name="Picture 4" descr="C:\Users\Gpuser\AppData\Local\Microsoft\Windows\INetCache\Content.MSO\A178FFAD.tmp"/>
          <p:cNvPicPr/>
          <p:nvPr/>
        </p:nvPicPr>
        <p:blipFill>
          <a:blip r:embed="rId2">
            <a:extLst>
              <a:ext uri="{28A0092B-C50C-407E-A947-70E740481C1C}">
                <a14:useLocalDpi xmlns:a14="http://schemas.microsoft.com/office/drawing/2010/main" val="0"/>
              </a:ext>
            </a:extLst>
          </a:blip>
          <a:srcRect/>
          <a:stretch>
            <a:fillRect/>
          </a:stretch>
        </p:blipFill>
        <p:spPr bwMode="auto">
          <a:xfrm>
            <a:off x="4796743" y="3452142"/>
            <a:ext cx="3007779" cy="1812472"/>
          </a:xfrm>
          <a:prstGeom prst="rect">
            <a:avLst/>
          </a:prstGeom>
          <a:noFill/>
          <a:ln>
            <a:noFill/>
          </a:ln>
        </p:spPr>
      </p:pic>
      <p:pic>
        <p:nvPicPr>
          <p:cNvPr id="6" name="Picture 2" descr="Health matters: physical activity - prevention and management of long-term  conditions - GOV.UK">
            <a:extLst>
              <a:ext uri="{FF2B5EF4-FFF2-40B4-BE49-F238E27FC236}">
                <a16:creationId xmlns:a16="http://schemas.microsoft.com/office/drawing/2014/main" id="{27D1F241-BE76-4A0F-8821-66FF943D5D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569" y="2137127"/>
            <a:ext cx="3007779" cy="2125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1823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101051" y="2874469"/>
            <a:ext cx="4941899" cy="645506"/>
          </a:xfrm>
          <a:prstGeom prst="rect">
            <a:avLst/>
          </a:prstGeom>
        </p:spPr>
        <p:txBody>
          <a:bodyPr vert="horz" lIns="68580" tIns="34290" rIns="68580" bIns="34290" rtlCol="0" anchor="b">
            <a:norm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3600" b="1" dirty="0">
                <a:latin typeface="+mn-lt"/>
              </a:rPr>
              <a:t>Posters - staff</a:t>
            </a:r>
          </a:p>
        </p:txBody>
      </p:sp>
      <p:grpSp>
        <p:nvGrpSpPr>
          <p:cNvPr id="2" name="Group 1"/>
          <p:cNvGrpSpPr/>
          <p:nvPr/>
        </p:nvGrpSpPr>
        <p:grpSpPr>
          <a:xfrm>
            <a:off x="1331983" y="1114157"/>
            <a:ext cx="6480038" cy="1620776"/>
            <a:chOff x="164977" y="342541"/>
            <a:chExt cx="8640051" cy="2161035"/>
          </a:xfrm>
        </p:grpSpPr>
        <p:pic>
          <p:nvPicPr>
            <p:cNvPr id="9" name="Picture 6" descr="file-pag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977" y="425228"/>
              <a:ext cx="2726892" cy="199566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 descr="The Water Savior Dual Flush Water Saving Kits">
              <a:extLst>
                <a:ext uri="{FF2B5EF4-FFF2-40B4-BE49-F238E27FC236}">
                  <a16:creationId xmlns:a16="http://schemas.microsoft.com/office/drawing/2014/main" id="{E492E242-531F-4166-B179-BF47CAC1CB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192" y="474916"/>
              <a:ext cx="2504836" cy="1896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rotWithShape="1">
            <a:blip r:embed="rId5"/>
            <a:srcRect l="80077" t="27390" r="1614" b="51338"/>
            <a:stretch/>
          </p:blipFill>
          <p:spPr>
            <a:xfrm>
              <a:off x="3307721" y="342541"/>
              <a:ext cx="2576619" cy="2161035"/>
            </a:xfrm>
            <a:prstGeom prst="rect">
              <a:avLst/>
            </a:prstGeom>
          </p:spPr>
        </p:pic>
      </p:grpSp>
      <p:pic>
        <p:nvPicPr>
          <p:cNvPr id="11" name="Picture 6" descr="Save Energy Turn Off Lights When You Leave Sign"/>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4250" b="96000" l="15375" r="84250">
                        <a14:foregroundMark x1="20250" y1="9625" x2="80750" y2="8625"/>
                        <a14:foregroundMark x1="73000" y1="6500" x2="17625" y2="5625"/>
                        <a14:foregroundMark x1="16125" y1="12125" x2="15875" y2="93875"/>
                        <a14:foregroundMark x1="16750" y1="95125" x2="83250" y2="95125"/>
                        <a14:foregroundMark x1="82500" y1="94125" x2="82125" y2="10875"/>
                        <a14:foregroundMark x1="54500" y1="13500" x2="73500" y2="42250"/>
                        <a14:foregroundMark x1="32750" y1="43500" x2="61625" y2="85500"/>
                        <a14:foregroundMark x1="27000" y1="51875" x2="69750" y2="50875"/>
                        <a14:foregroundMark x1="29250" y1="53375" x2="81875" y2="55625"/>
                        <a14:foregroundMark x1="79000" y1="53000" x2="23375" y2="54125"/>
                        <a14:foregroundMark x1="20750" y1="50750" x2="55125" y2="84000"/>
                        <a14:foregroundMark x1="22875" y1="69500" x2="71125" y2="69250"/>
                        <a14:foregroundMark x1="72875" y1="71750" x2="30750" y2="71875"/>
                        <a14:foregroundMark x1="33500" y1="85000" x2="65625" y2="92375"/>
                        <a14:foregroundMark x1="62750" y1="86000" x2="28500" y2="90625"/>
                        <a14:foregroundMark x1="20375" y1="54875" x2="23625" y2="54875"/>
                        <a14:foregroundMark x1="20125" y1="15875" x2="74500" y2="16250"/>
                        <a14:foregroundMark x1="24375" y1="9250" x2="25500" y2="19875"/>
                        <a14:foregroundMark x1="49875" y1="11000" x2="38375" y2="21125"/>
                        <a14:foregroundMark x1="16750" y1="9625" x2="15375" y2="9250"/>
                        <a14:foregroundMark x1="26000" y1="22375" x2="32875" y2="93750"/>
                        <a14:foregroundMark x1="17125" y1="6750" x2="15625" y2="5875"/>
                        <a14:foregroundMark x1="18625" y1="5625" x2="82125" y2="4750"/>
                        <a14:foregroundMark x1="78750" y1="5250" x2="18375" y2="4250"/>
                        <a14:foregroundMark x1="22000" y1="4000" x2="83500" y2="4750"/>
                        <a14:foregroundMark x1="56125" y1="3375" x2="81875" y2="3750"/>
                        <a14:foregroundMark x1="59250" y1="10750" x2="59375" y2="15125"/>
                        <a14:foregroundMark x1="81500" y1="5750" x2="84250" y2="6375"/>
                        <a14:backgroundMark x1="13000" y1="5250" x2="18875" y2="1250"/>
                        <a14:backgroundMark x1="13125" y1="2500" x2="85875" y2="2750"/>
                        <a14:backgroundMark x1="12500" y1="3625" x2="89500" y2="3125"/>
                      </a14:backgroundRemoval>
                    </a14:imgEffect>
                  </a14:imgLayer>
                </a14:imgProps>
              </a:ext>
              <a:ext uri="{28A0092B-C50C-407E-A947-70E740481C1C}">
                <a14:useLocalDpi xmlns:a14="http://schemas.microsoft.com/office/drawing/2010/main" val="0"/>
              </a:ext>
            </a:extLst>
          </a:blip>
          <a:srcRect l="14788" t="3780" r="15582" b="3220"/>
          <a:stretch/>
        </p:blipFill>
        <p:spPr bwMode="auto">
          <a:xfrm>
            <a:off x="6148062" y="3615254"/>
            <a:ext cx="1547794" cy="228739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Remember to Turn Off Computer Sign - Think Green Signs, SKU: S-994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48147" y="3615254"/>
            <a:ext cx="1687696" cy="228739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4" descr="Baxi UK on Twitter: &quot;Only fill the kettle with the amount of water you're  actually going to use. It's a small energy saving each time... but you know  how those cuppas add"/>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b="21776"/>
          <a:stretch/>
        </p:blipFill>
        <p:spPr bwMode="auto">
          <a:xfrm>
            <a:off x="3393460" y="4758949"/>
            <a:ext cx="2343998" cy="11459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6" descr="Top tips for using less paper - Glasgow City Council"/>
          <p:cNvPicPr>
            <a:picLocks noChangeAspect="1" noChangeArrowheads="1"/>
          </p:cNvPicPr>
          <p:nvPr/>
        </p:nvPicPr>
        <p:blipFill rotWithShape="1">
          <a:blip r:embed="rId10">
            <a:extLst>
              <a:ext uri="{28A0092B-C50C-407E-A947-70E740481C1C}">
                <a14:useLocalDpi xmlns:a14="http://schemas.microsoft.com/office/drawing/2010/main" val="0"/>
              </a:ext>
            </a:extLst>
          </a:blip>
          <a:srcRect l="25199" r="26370"/>
          <a:stretch/>
        </p:blipFill>
        <p:spPr bwMode="auto">
          <a:xfrm>
            <a:off x="3675276" y="3645025"/>
            <a:ext cx="1780366" cy="105114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6" descr="Top tips for using less paper - Glasgow City Council"/>
          <p:cNvPicPr>
            <a:picLocks noChangeAspect="1" noChangeArrowheads="1"/>
          </p:cNvPicPr>
          <p:nvPr/>
        </p:nvPicPr>
        <p:blipFill rotWithShape="1">
          <a:blip r:embed="rId10">
            <a:extLst>
              <a:ext uri="{28A0092B-C50C-407E-A947-70E740481C1C}">
                <a14:useLocalDpi xmlns:a14="http://schemas.microsoft.com/office/drawing/2010/main" val="0"/>
              </a:ext>
            </a:extLst>
          </a:blip>
          <a:srcRect l="25199" r="26370"/>
          <a:stretch/>
        </p:blipFill>
        <p:spPr bwMode="auto">
          <a:xfrm>
            <a:off x="3681818" y="3659514"/>
            <a:ext cx="1780366" cy="1051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5072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4110"/>
            <a:ext cx="9143999" cy="640445"/>
          </a:xfrm>
        </p:spPr>
        <p:txBody>
          <a:bodyPr>
            <a:normAutofit/>
          </a:bodyPr>
          <a:lstStyle/>
          <a:p>
            <a:pPr algn="ctr"/>
            <a:r>
              <a:rPr lang="en-GB" b="1" dirty="0"/>
              <a:t>Green Agenda: Bite-sized tips </a:t>
            </a:r>
          </a:p>
        </p:txBody>
      </p:sp>
      <p:pic>
        <p:nvPicPr>
          <p:cNvPr id="4" name="Picture 3"/>
          <p:cNvPicPr>
            <a:picLocks noChangeAspect="1"/>
          </p:cNvPicPr>
          <p:nvPr/>
        </p:nvPicPr>
        <p:blipFill>
          <a:blip r:embed="rId2"/>
          <a:stretch>
            <a:fillRect/>
          </a:stretch>
        </p:blipFill>
        <p:spPr>
          <a:xfrm>
            <a:off x="323528" y="1772816"/>
            <a:ext cx="8568951" cy="5085184"/>
          </a:xfrm>
          <a:prstGeom prst="rect">
            <a:avLst/>
          </a:prstGeom>
        </p:spPr>
      </p:pic>
      <p:sp>
        <p:nvSpPr>
          <p:cNvPr id="3" name="Rectangle: Rounded Corners 2">
            <a:extLst>
              <a:ext uri="{FF2B5EF4-FFF2-40B4-BE49-F238E27FC236}">
                <a16:creationId xmlns:a16="http://schemas.microsoft.com/office/drawing/2014/main" id="{9AD9232F-8504-313E-6716-5320DE62922E}"/>
              </a:ext>
            </a:extLst>
          </p:cNvPr>
          <p:cNvSpPr/>
          <p:nvPr/>
        </p:nvSpPr>
        <p:spPr>
          <a:xfrm>
            <a:off x="395536" y="5301208"/>
            <a:ext cx="3240360" cy="504056"/>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67922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97D0756-8E24-8070-8188-96B31F03A2AB}"/>
              </a:ext>
            </a:extLst>
          </p:cNvPr>
          <p:cNvPicPr>
            <a:picLocks noChangeAspect="1"/>
          </p:cNvPicPr>
          <p:nvPr/>
        </p:nvPicPr>
        <p:blipFill>
          <a:blip r:embed="rId2"/>
          <a:stretch>
            <a:fillRect/>
          </a:stretch>
        </p:blipFill>
        <p:spPr>
          <a:xfrm>
            <a:off x="1331640" y="1268760"/>
            <a:ext cx="7200800" cy="5400600"/>
          </a:xfrm>
          <a:prstGeom prst="rect">
            <a:avLst/>
          </a:prstGeom>
        </p:spPr>
      </p:pic>
    </p:spTree>
    <p:extLst>
      <p:ext uri="{BB962C8B-B14F-4D97-AF65-F5344CB8AC3E}">
        <p14:creationId xmlns:p14="http://schemas.microsoft.com/office/powerpoint/2010/main" val="2827958255"/>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emplate>Wisp</Template>
  <TotalTime>0</TotalTime>
  <Words>85</Words>
  <Application>Microsoft Office PowerPoint</Application>
  <PresentationFormat>On-screen Show (4:3)</PresentationFormat>
  <Paragraphs>9</Paragraphs>
  <Slides>7</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7</vt:i4>
      </vt:variant>
    </vt:vector>
  </HeadingPairs>
  <TitlesOfParts>
    <vt:vector size="14" baseType="lpstr">
      <vt:lpstr>Arial</vt:lpstr>
      <vt:lpstr>Calibri</vt:lpstr>
      <vt:lpstr>Calibri Light</vt:lpstr>
      <vt:lpstr>Century Gothic</vt:lpstr>
      <vt:lpstr>Wingdings 3</vt:lpstr>
      <vt:lpstr>Wisp</vt:lpstr>
      <vt:lpstr>Acrobat Document</vt:lpstr>
      <vt:lpstr>Standard 6: Green Initiative</vt:lpstr>
      <vt:lpstr>PowerPoint Presentation</vt:lpstr>
      <vt:lpstr>Communication - patients </vt:lpstr>
      <vt:lpstr>Promote active travel &amp; physical activity</vt:lpstr>
      <vt:lpstr>PowerPoint Presentation</vt:lpstr>
      <vt:lpstr>Green Agenda: Bite-sized tips </vt:lpstr>
      <vt:lpstr>PowerPoint Presentation</vt:lpstr>
    </vt:vector>
  </TitlesOfParts>
  <Company>NWLCCCG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the Wellbeing of Practice Staff</dc:title>
  <dc:creator>Vasu Siva</dc:creator>
  <cp:lastModifiedBy>SIVA, Vasu (HILLVIEW SURGERY)</cp:lastModifiedBy>
  <cp:revision>1952</cp:revision>
  <dcterms:created xsi:type="dcterms:W3CDTF">2021-10-20T10:07:32Z</dcterms:created>
  <dcterms:modified xsi:type="dcterms:W3CDTF">2024-10-03T19:53:54Z</dcterms:modified>
</cp:coreProperties>
</file>