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3AB3-4DE7-4036-9D75-255BBD61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04846-8424-4CFA-9958-14A50308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643A-C571-49A7-A61D-7759FD8DF2A7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220F71-20C0-49EF-90FB-2D6F42FAB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94E5A-C6D0-476D-814E-5927F728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1C3C-303B-4620-AE05-C00B1F276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93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4FC70-CF87-4503-A9AA-68F53D11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3248D-39F5-451E-93EA-709494CF5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BF96C-AC29-45B6-944B-FB29B28FF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643A-C571-49A7-A61D-7759FD8DF2A7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7CBB4-79B3-4B76-ACF5-651A6A2FF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0F0E9-BE69-414A-9996-143B8E1F0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21C3C-303B-4620-AE05-C00B1F276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7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digital.nhs.uk/services/gp-connect/gp-connect-in-your-organisation/gp-connect-update-record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bma.org.uk/media/ht1pjixu/focus-on-data-sharing-v2.pdf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england.nhs.uk/long-read/gp-connect-update-record-faqs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3B5BB0-3C27-47A7-95E6-C88CB13D1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800"/>
              <a:t>Ealing Practice Manager Forum 25/09/24:</a:t>
            </a:r>
            <a:br>
              <a:rPr lang="en-US"/>
            </a:br>
            <a:br>
              <a:rPr lang="en-US"/>
            </a:br>
            <a:r>
              <a:rPr lang="en-US"/>
              <a:t>IT Update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4A9694-EE11-40B6-818C-6AF896B406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B046CA-939C-4EE4-9AA4-9E264BC20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76664F-D338-4E52-B4B0-C52214D65B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0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06664D-9126-432B-AEED-028DDD1A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AA964-D76A-4238-8B7B-D33FB25FB2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98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638C9D-DF1D-44FA-AA9B-BC34679D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solidFill>
                  <a:schemeClr val="bg1"/>
                </a:solidFill>
                <a:latin typeface="Frutiger LTStd"/>
              </a:rPr>
              <a:t>TPP SystmOne –    Pharmacy First</a:t>
            </a:r>
            <a:endParaRPr lang="en-GB" sz="4000" b="1" dirty="0">
              <a:solidFill>
                <a:schemeClr val="bg1"/>
              </a:solidFill>
              <a:latin typeface="Frutiger LTSt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D13F72-875C-4C00-978D-AA131824C7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87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2C352C-6E38-4D08-8A31-F9FB8EF3D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F5EB6E-C804-4484-92F2-54B13BBC1F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04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8BDFC9-9303-44B5-BBA8-8CB0C8DC4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solidFill>
                  <a:schemeClr val="bg1"/>
                </a:solidFill>
                <a:latin typeface="Frutiger LTStd"/>
              </a:rPr>
              <a:t>TPP SystmOne – Receiving Consultation Messages</a:t>
            </a:r>
            <a:endParaRPr lang="en-GB" sz="4000" b="1" dirty="0">
              <a:solidFill>
                <a:schemeClr val="bg1"/>
              </a:solidFill>
              <a:latin typeface="Frutiger LTSt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7185A6-DDD9-4EDE-8EA2-022520AC02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5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94CE2B-A608-45A3-8EED-35D0E46D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solidFill>
                  <a:schemeClr val="bg1"/>
                </a:solidFill>
                <a:latin typeface="Frutiger LTStd"/>
              </a:rPr>
              <a:t>TPP SystmOne – Receiving Consultation Messages</a:t>
            </a:r>
            <a:endParaRPr lang="en-GB" sz="4000" b="1" dirty="0">
              <a:solidFill>
                <a:schemeClr val="bg1"/>
              </a:solidFill>
              <a:latin typeface="Frutiger LTSt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508988-7134-411C-8542-30F1AFC1AF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22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314A38-CBF5-4F08-9625-B75C5E48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solidFill>
                  <a:schemeClr val="bg1"/>
                </a:solidFill>
                <a:latin typeface="Frutiger LTStd"/>
              </a:rPr>
              <a:t>TPP SystmOne – Receiving Consultation Messages </a:t>
            </a:r>
            <a:endParaRPr lang="en-GB" sz="4000" b="1" dirty="0">
              <a:solidFill>
                <a:schemeClr val="bg1"/>
              </a:solidFill>
              <a:latin typeface="Frutiger LTSt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3D3424-DB6A-4C42-BE55-7661026C36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79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6AB8E3-2C9C-4B5B-A914-9EA29B7E8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solidFill>
                  <a:schemeClr val="bg1"/>
                </a:solidFill>
                <a:latin typeface="Frutiger LTStd"/>
              </a:rPr>
              <a:t>TPP SystmOne – Receiving Consultation Messages</a:t>
            </a:r>
            <a:endParaRPr lang="en-GB" sz="4000" b="1" dirty="0">
              <a:solidFill>
                <a:schemeClr val="bg1"/>
              </a:solidFill>
              <a:latin typeface="Frutiger LTSt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2942B-7571-4487-8917-49E6FAF0BC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06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74859B-4F89-4575-803F-67C41E775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solidFill>
                  <a:schemeClr val="bg1"/>
                </a:solidFill>
                <a:latin typeface="Frutiger LTStd"/>
              </a:rPr>
              <a:t>TPP SystmOne – Receiving Consultation Messages</a:t>
            </a:r>
            <a:endParaRPr lang="en-GB" sz="4000" b="1" dirty="0">
              <a:solidFill>
                <a:schemeClr val="bg1"/>
              </a:solidFill>
              <a:latin typeface="Frutiger LTSt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7ADE4B-D146-4BA1-A38B-03FB31A6E1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73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FE9DC9-EBCA-4A95-9412-7F1E7E63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solidFill>
                  <a:schemeClr val="bg1"/>
                </a:solidFill>
                <a:latin typeface="Frutiger LTStd"/>
              </a:rPr>
              <a:t>EMIS – Receiving Consultation Messages</a:t>
            </a:r>
            <a:endParaRPr lang="en-GB" sz="4000" b="1" dirty="0">
              <a:solidFill>
                <a:schemeClr val="bg1"/>
              </a:solidFill>
              <a:latin typeface="Frutiger LTSt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EEE848-DE42-4BDC-9739-DB1670A8E3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36DE20-F9B1-46CC-A878-9DFFA2FE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Topics:	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27913B-F145-404D-9895-196289AAF7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52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99BDE3-DFEC-4CB7-BFDD-F9080E110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solidFill>
                  <a:schemeClr val="bg1"/>
                </a:solidFill>
                <a:latin typeface="Frutiger LTStd"/>
              </a:rPr>
              <a:t>EMIS – Receiving Consultation Messages</a:t>
            </a:r>
            <a:endParaRPr lang="en-GB" sz="4000" b="1" dirty="0">
              <a:solidFill>
                <a:schemeClr val="bg1"/>
              </a:solidFill>
              <a:latin typeface="Frutiger LTSt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8A107-E5DA-4853-A427-999E0BC7CB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72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D9B76E-6D5B-45AB-B3B7-4495BB528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solidFill>
                  <a:schemeClr val="bg1"/>
                </a:solidFill>
                <a:latin typeface="Frutiger LTStd"/>
              </a:rPr>
              <a:t>EMIS – Receiving Consultation Messages</a:t>
            </a:r>
            <a:endParaRPr lang="en-GB" sz="4000" b="1" dirty="0">
              <a:solidFill>
                <a:schemeClr val="bg1"/>
              </a:solidFill>
              <a:latin typeface="Frutiger LTSt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C10731-B996-417F-8543-DF1962C0CB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53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7479BE-F10B-4B70-8FF2-CF1A5B23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solidFill>
                  <a:schemeClr val="bg1"/>
                </a:solidFill>
                <a:latin typeface="Frutiger LTStd"/>
              </a:rPr>
              <a:t>EMIS – Receiving Consultation Messages</a:t>
            </a:r>
            <a:endParaRPr lang="en-GB" sz="4000" b="1" dirty="0">
              <a:solidFill>
                <a:schemeClr val="bg1"/>
              </a:solidFill>
              <a:latin typeface="Frutiger LTSt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1C91BD-57D7-4638-A470-BC5219A5DB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37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775BDD-086A-43AB-85BC-0417C1393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Topics:	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EF0CA3-47F2-4DB7-998A-DA8C324776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00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4825A4-5562-4C4B-A44A-77DA65B0A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SystmOne Update: Visualisations	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56C8DC-1186-498D-9399-52845CB148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84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9B06F6-2F19-4B66-93CC-260D615F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SystmOne Update:  </a:t>
            </a:r>
            <a:r>
              <a:rPr lang="en-GB" sz="3600">
                <a:solidFill>
                  <a:schemeClr val="bg1"/>
                </a:solidFill>
              </a:rPr>
              <a:t>Pathology &amp; Radiology Auto-review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4F97A-6221-482F-B5D5-DC8C27B6C2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61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1E62EA-5541-452B-AD86-CA01D55DC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SystmOne Update:</a:t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 </a:t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 - </a:t>
            </a:r>
            <a:r>
              <a:rPr lang="en-GB" sz="3600">
                <a:solidFill>
                  <a:schemeClr val="bg1"/>
                </a:solidFill>
              </a:rPr>
              <a:t>NHS Notify API </a:t>
            </a:r>
            <a:r>
              <a:rPr lang="en-GB" sz="3100">
                <a:solidFill>
                  <a:schemeClr val="bg1"/>
                </a:solidFill>
              </a:rPr>
              <a:t>(i.e. NHS App messaging via Communications Annexe)</a:t>
            </a:r>
            <a:br>
              <a:rPr lang="en-GB" sz="3100">
                <a:solidFill>
                  <a:schemeClr val="bg1"/>
                </a:solidFill>
              </a:rPr>
            </a:br>
            <a:br>
              <a:rPr lang="en-GB" sz="3100">
                <a:solidFill>
                  <a:schemeClr val="bg1"/>
                </a:solidFill>
              </a:rPr>
            </a:br>
            <a:r>
              <a:rPr lang="en-GB" sz="3100">
                <a:solidFill>
                  <a:schemeClr val="bg1"/>
                </a:solidFill>
              </a:rPr>
              <a:t>-  BaRS (Booking and Referral Standard) – Allows referral to community pharmacies; Development due to start Oct 2024</a:t>
            </a:r>
            <a:br>
              <a:rPr lang="en-GB" sz="3100">
                <a:solidFill>
                  <a:schemeClr val="bg1"/>
                </a:solidFill>
              </a:rPr>
            </a:br>
            <a:br>
              <a:rPr lang="en-GB" sz="3600">
                <a:solidFill>
                  <a:schemeClr val="bg1"/>
                </a:solidFill>
              </a:rPr>
            </a:br>
            <a:r>
              <a:rPr lang="en-GB" sz="360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643BA-B237-4B2F-9156-AD57791FB7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00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63DC13-CD1A-4E54-9C56-88E522849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Topics:	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94C8E9-262A-485F-894A-FE4915B673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44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0F5E1E-875B-4B7B-AAB2-A0C9FE684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E2C65F-7D51-4558-A165-5972D1FBF0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0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9A785D-0E84-4ED7-A611-D9AC624F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96EB9E-1417-4DE5-A9C3-7B9F560F7B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5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4E0930-B02C-4F85-91E1-4AF55E2A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solidFill>
                  <a:schemeClr val="bg1"/>
                </a:solidFill>
                <a:latin typeface="Frutiger LT Std 65" panose="020B0602020204020204"/>
              </a:rPr>
              <a:t>Future Roadmap: </a:t>
            </a:r>
            <a:br>
              <a:rPr lang="en-GB" sz="4000" b="1">
                <a:solidFill>
                  <a:schemeClr val="bg1"/>
                </a:solidFill>
                <a:latin typeface="Frutiger LT Std 65" panose="020B0602020204020204"/>
              </a:rPr>
            </a:br>
            <a:r>
              <a:rPr lang="en-GB" sz="4000" b="1">
                <a:solidFill>
                  <a:schemeClr val="bg1"/>
                </a:solidFill>
                <a:latin typeface="Frutiger LT Std 65" panose="020B0602020204020204"/>
              </a:rPr>
              <a:t>Interoperability &amp; Localisation </a:t>
            </a:r>
            <a:endParaRPr lang="en-GB" sz="4000" b="1" dirty="0">
              <a:solidFill>
                <a:schemeClr val="bg1"/>
              </a:solidFill>
              <a:latin typeface="Frutiger LT Std 65" panose="020B06020202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EA56F2-E370-4644-8E71-EDEF708191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4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D3EC3F-C0FC-42A0-8402-DEE69333F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B5423-81B8-4193-B1C9-EFBD58FE08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63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6E1EE9-5D69-447E-8F54-C1C52FD2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5E7D92-B81A-4327-B5DC-A2511A1E0B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76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39821D-C14F-4F8D-B742-E4EA06CC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943D4-A508-487F-8E89-5AA2F67269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52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A4DFE7-42D1-4071-B724-E9027215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17F5BF-D1E1-482A-8AFC-B3B68FDC8D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89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3A1DAA-00DB-4D36-B3B0-3BD023903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14D271-F663-47FD-ACE7-7F03FF7B15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18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BD2731-F1A4-4445-AB76-E7DA14A6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3D9A8-9F1B-4EA5-9715-1661FD0641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65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9459CA-0E35-486E-8868-AE761E07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1C67C7-35AD-4943-8D30-0BC0FE88F7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54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EA8DA1-913F-4555-84EF-0D30421F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1DDDA-DB76-48A2-A2C9-3247BD457F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6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ABB9D6-8C39-4047-838B-64CA7B76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3BC4E-B13C-48C3-8A50-7C1AB0D59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24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3B73EF-0428-49B7-A506-DFAA1BAF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0DEAA-5C6C-4242-8F70-8869715765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85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0806C3-A131-4FD2-912C-D1652DD19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Topics:	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9EE685-85E1-4C36-A430-A08A30A7E5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521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550C18-F3C2-4A23-BD95-8287ABFDE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9E5C80-E3A5-4FAC-BFA2-B28ADEE436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56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8C0107-D845-42B4-B59A-724C6FA9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Topics:	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490A9-D478-4C51-A54F-4A515752DC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322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E6A080-90CF-4DAB-AA0D-EFFDA524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Ealing GP Practices – IT Google Sheet: </a:t>
            </a:r>
            <a:endParaRPr lang="en-GB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48E5B6-58E9-48AF-9425-54ED37ED27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6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CA72F0-765B-4B79-80E7-BF4AB437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solidFill>
                  <a:schemeClr val="bg1"/>
                </a:solidFill>
                <a:latin typeface="Frutiger LTStd"/>
              </a:rPr>
              <a:t>GP Connect: Update Record</a:t>
            </a:r>
            <a:br>
              <a:rPr lang="en-GB" sz="4000" b="1">
                <a:solidFill>
                  <a:schemeClr val="bg1"/>
                </a:solidFill>
                <a:latin typeface="Frutiger LTStd"/>
              </a:rPr>
            </a:br>
            <a:endParaRPr lang="en-GB" sz="4000" b="1" dirty="0">
              <a:solidFill>
                <a:schemeClr val="bg1"/>
              </a:solidFill>
              <a:latin typeface="Frutiger LTSt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E88AD-DBD5-4230-A01A-002E221176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68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AE9DAB-5047-4D0A-A243-36045691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 Connect: Update Record - NHS England Digital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47EACB-6C21-4C19-B4BD-0D9486377E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96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049EC0-BBAA-49D0-AC1F-D81199BE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>
                <a:solidFill>
                  <a:schemeClr val="bg1"/>
                </a:solidFill>
                <a:latin typeface="Frutiger LT Std 65" panose="020B060202020402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https://www.bma.org.uk/media/ht1pjixu/focus-on-data-sharing-v2.pdf</a:t>
            </a:r>
            <a:br>
              <a:rPr lang="en-GB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55DC0-2EF1-416E-8163-83E2853715F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010D16-439B-45FA-A448-216472CC1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www.england.nhs.uk/long-read/gp-connect-update-record-faqs</a:t>
            </a:r>
            <a:br>
              <a:rPr lang="en-GB">
                <a:solidFill>
                  <a:schemeClr val="bg1"/>
                </a:solidFill>
              </a:rPr>
            </a:br>
            <a:br>
              <a:rPr lang="en-GB">
                <a:solidFill>
                  <a:schemeClr val="bg1"/>
                </a:solidFill>
              </a:rPr>
            </a:br>
            <a:br>
              <a:rPr lang="en-GB">
                <a:solidFill>
                  <a:schemeClr val="bg1"/>
                </a:solidFill>
              </a:rPr>
            </a:br>
            <a:br>
              <a:rPr lang="en-GB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BA5E7-BBBD-493F-8E02-C9AB6BAE591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6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6E22FB-0537-4A62-8FD0-59861E23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6D0A3B-3799-4EE9-984E-53960931C5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22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Widescreen</PresentationFormat>
  <Paragraphs>26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Frutiger LT Std 65</vt:lpstr>
      <vt:lpstr>Frutiger LTStd</vt:lpstr>
      <vt:lpstr>Office Theme</vt:lpstr>
      <vt:lpstr>Ealing Practice Manager Forum 25/09/24:  IT Update</vt:lpstr>
      <vt:lpstr>Topics: </vt:lpstr>
      <vt:lpstr>Future Roadmap:  Interoperability &amp; Localisation </vt:lpstr>
      <vt:lpstr>Topics: </vt:lpstr>
      <vt:lpstr>GP Connect: Update Record </vt:lpstr>
      <vt:lpstr>GP Connect: Update Record - NHS England Digital</vt:lpstr>
      <vt:lpstr>https://www.bma.org.uk/media/ht1pjixu/focus-on-data-sharing-v2.pdf </vt:lpstr>
      <vt:lpstr>www.england.nhs.uk/long-read/gp-connect-update-record-faqs    </vt:lpstr>
      <vt:lpstr>PowerPoint Presentation</vt:lpstr>
      <vt:lpstr>PowerPoint Presentation</vt:lpstr>
      <vt:lpstr>PowerPoint Presentation</vt:lpstr>
      <vt:lpstr>TPP SystmOne –    Pharmacy First</vt:lpstr>
      <vt:lpstr> </vt:lpstr>
      <vt:lpstr>TPP SystmOne – Receiving Consultation Messages</vt:lpstr>
      <vt:lpstr>TPP SystmOne – Receiving Consultation Messages</vt:lpstr>
      <vt:lpstr>TPP SystmOne – Receiving Consultation Messages </vt:lpstr>
      <vt:lpstr>TPP SystmOne – Receiving Consultation Messages</vt:lpstr>
      <vt:lpstr>TPP SystmOne – Receiving Consultation Messages</vt:lpstr>
      <vt:lpstr>EMIS – Receiving Consultation Messages</vt:lpstr>
      <vt:lpstr>EMIS – Receiving Consultation Messages</vt:lpstr>
      <vt:lpstr>EMIS – Receiving Consultation Messages</vt:lpstr>
      <vt:lpstr>EMIS – Receiving Consultation Messages</vt:lpstr>
      <vt:lpstr>Topics: </vt:lpstr>
      <vt:lpstr>SystmOne Update: Visualisations </vt:lpstr>
      <vt:lpstr>SystmOne Update:  Pathology &amp; Radiology Auto-review </vt:lpstr>
      <vt:lpstr>SystmOne Update:    - NHS Notify API (i.e. NHS App messaging via Communications Annexe)  -  BaRS (Booking and Referral Standard) – Allows referral to community pharmacies; Development due to start Oct 2024   </vt:lpstr>
      <vt:lpstr>Topics: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Topics: </vt:lpstr>
      <vt:lpstr>Ealing GP Practices – IT Google Sheet: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Ealing Practice Manager Forum 25/09/24:  IT Update</dc:title>
  <dc:creator>VIJAYADEVA, Shanker (NHS NORTH WEST LONDON ICB - W2U3Z)</dc:creator>
  <cp:lastModifiedBy>VIJAYADEVA, Shanker (NHS NORTH WEST LONDON ICB - W2U3Z)</cp:lastModifiedBy>
  <cp:revision>1</cp:revision>
  <dcterms:created xsi:type="dcterms:W3CDTF">2024-09-25T19:54:16Z</dcterms:created>
  <dcterms:modified xsi:type="dcterms:W3CDTF">2024-09-25T19:54:16Z</dcterms:modified>
</cp:coreProperties>
</file>