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9" r:id="rId8"/>
    <p:sldId id="262" r:id="rId9"/>
    <p:sldId id="263" r:id="rId10"/>
    <p:sldId id="258" r:id="rId11"/>
    <p:sldId id="260"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FC243C-3DD8-43ED-98AD-8C620D8B7844}" v="99" dt="2025-02-04T08:30:03.5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RNIBROOK, Elizabeth (NHS NORTH WEST LONDON ICB - W2U3Z)" userId="S::elizabeth.hornibrook@nhs.net::ae11944f-b8e2-4d73-97fb-9f27c5c782d0" providerId="AD" clId="Web-{7FFC243C-3DD8-43ED-98AD-8C620D8B7844}"/>
    <pc:docChg chg="modSld">
      <pc:chgData name="HORNIBROOK, Elizabeth (NHS NORTH WEST LONDON ICB - W2U3Z)" userId="S::elizabeth.hornibrook@nhs.net::ae11944f-b8e2-4d73-97fb-9f27c5c782d0" providerId="AD" clId="Web-{7FFC243C-3DD8-43ED-98AD-8C620D8B7844}" dt="2025-02-04T08:30:02.542" v="63" actId="20577"/>
      <pc:docMkLst>
        <pc:docMk/>
      </pc:docMkLst>
      <pc:sldChg chg="modSp">
        <pc:chgData name="HORNIBROOK, Elizabeth (NHS NORTH WEST LONDON ICB - W2U3Z)" userId="S::elizabeth.hornibrook@nhs.net::ae11944f-b8e2-4d73-97fb-9f27c5c782d0" providerId="AD" clId="Web-{7FFC243C-3DD8-43ED-98AD-8C620D8B7844}" dt="2025-02-04T08:27:41.710" v="20" actId="20577"/>
        <pc:sldMkLst>
          <pc:docMk/>
          <pc:sldMk cId="3021077809" sldId="258"/>
        </pc:sldMkLst>
        <pc:spChg chg="mod">
          <ac:chgData name="HORNIBROOK, Elizabeth (NHS NORTH WEST LONDON ICB - W2U3Z)" userId="S::elizabeth.hornibrook@nhs.net::ae11944f-b8e2-4d73-97fb-9f27c5c782d0" providerId="AD" clId="Web-{7FFC243C-3DD8-43ED-98AD-8C620D8B7844}" dt="2025-02-04T08:27:41.710" v="20" actId="20577"/>
          <ac:spMkLst>
            <pc:docMk/>
            <pc:sldMk cId="3021077809" sldId="258"/>
            <ac:spMk id="3" creationId="{C2C85AC6-985C-1887-797D-A2B2F2BD1F49}"/>
          </ac:spMkLst>
        </pc:spChg>
      </pc:sldChg>
      <pc:sldChg chg="addSp modSp">
        <pc:chgData name="HORNIBROOK, Elizabeth (NHS NORTH WEST LONDON ICB - W2U3Z)" userId="S::elizabeth.hornibrook@nhs.net::ae11944f-b8e2-4d73-97fb-9f27c5c782d0" providerId="AD" clId="Web-{7FFC243C-3DD8-43ED-98AD-8C620D8B7844}" dt="2025-02-04T08:29:39.416" v="53" actId="20577"/>
        <pc:sldMkLst>
          <pc:docMk/>
          <pc:sldMk cId="2391309103" sldId="260"/>
        </pc:sldMkLst>
        <pc:spChg chg="add mod">
          <ac:chgData name="HORNIBROOK, Elizabeth (NHS NORTH WEST LONDON ICB - W2U3Z)" userId="S::elizabeth.hornibrook@nhs.net::ae11944f-b8e2-4d73-97fb-9f27c5c782d0" providerId="AD" clId="Web-{7FFC243C-3DD8-43ED-98AD-8C620D8B7844}" dt="2025-02-04T08:29:39.416" v="53" actId="20577"/>
          <ac:spMkLst>
            <pc:docMk/>
            <pc:sldMk cId="2391309103" sldId="260"/>
            <ac:spMk id="3" creationId="{710CFD91-07E9-E564-6D45-64D9FA252919}"/>
          </ac:spMkLst>
        </pc:spChg>
      </pc:sldChg>
      <pc:sldChg chg="modSp">
        <pc:chgData name="HORNIBROOK, Elizabeth (NHS NORTH WEST LONDON ICB - W2U3Z)" userId="S::elizabeth.hornibrook@nhs.net::ae11944f-b8e2-4d73-97fb-9f27c5c782d0" providerId="AD" clId="Web-{7FFC243C-3DD8-43ED-98AD-8C620D8B7844}" dt="2025-02-04T08:26:53.631" v="8" actId="20577"/>
        <pc:sldMkLst>
          <pc:docMk/>
          <pc:sldMk cId="3220856266" sldId="261"/>
        </pc:sldMkLst>
        <pc:spChg chg="mod">
          <ac:chgData name="HORNIBROOK, Elizabeth (NHS NORTH WEST LONDON ICB - W2U3Z)" userId="S::elizabeth.hornibrook@nhs.net::ae11944f-b8e2-4d73-97fb-9f27c5c782d0" providerId="AD" clId="Web-{7FFC243C-3DD8-43ED-98AD-8C620D8B7844}" dt="2025-02-04T08:26:53.631" v="8" actId="20577"/>
          <ac:spMkLst>
            <pc:docMk/>
            <pc:sldMk cId="3220856266" sldId="261"/>
            <ac:spMk id="3" creationId="{0108F32B-879B-17D4-AB59-10246BA3C464}"/>
          </ac:spMkLst>
        </pc:spChg>
      </pc:sldChg>
      <pc:sldChg chg="addSp modSp">
        <pc:chgData name="HORNIBROOK, Elizabeth (NHS NORTH WEST LONDON ICB - W2U3Z)" userId="S::elizabeth.hornibrook@nhs.net::ae11944f-b8e2-4d73-97fb-9f27c5c782d0" providerId="AD" clId="Web-{7FFC243C-3DD8-43ED-98AD-8C620D8B7844}" dt="2025-02-04T08:29:22.088" v="49" actId="20577"/>
        <pc:sldMkLst>
          <pc:docMk/>
          <pc:sldMk cId="170727954" sldId="264"/>
        </pc:sldMkLst>
        <pc:spChg chg="add mod">
          <ac:chgData name="HORNIBROOK, Elizabeth (NHS NORTH WEST LONDON ICB - W2U3Z)" userId="S::elizabeth.hornibrook@nhs.net::ae11944f-b8e2-4d73-97fb-9f27c5c782d0" providerId="AD" clId="Web-{7FFC243C-3DD8-43ED-98AD-8C620D8B7844}" dt="2025-02-04T08:29:22.088" v="49" actId="20577"/>
          <ac:spMkLst>
            <pc:docMk/>
            <pc:sldMk cId="170727954" sldId="264"/>
            <ac:spMk id="3" creationId="{FFCB26F8-BC1D-0606-8469-90A009C791F1}"/>
          </ac:spMkLst>
        </pc:spChg>
      </pc:sldChg>
      <pc:sldChg chg="addSp modSp">
        <pc:chgData name="HORNIBROOK, Elizabeth (NHS NORTH WEST LONDON ICB - W2U3Z)" userId="S::elizabeth.hornibrook@nhs.net::ae11944f-b8e2-4d73-97fb-9f27c5c782d0" providerId="AD" clId="Web-{7FFC243C-3DD8-43ED-98AD-8C620D8B7844}" dt="2025-02-04T08:30:02.542" v="63" actId="20577"/>
        <pc:sldMkLst>
          <pc:docMk/>
          <pc:sldMk cId="1347357659" sldId="266"/>
        </pc:sldMkLst>
        <pc:spChg chg="add mod">
          <ac:chgData name="HORNIBROOK, Elizabeth (NHS NORTH WEST LONDON ICB - W2U3Z)" userId="S::elizabeth.hornibrook@nhs.net::ae11944f-b8e2-4d73-97fb-9f27c5c782d0" providerId="AD" clId="Web-{7FFC243C-3DD8-43ED-98AD-8C620D8B7844}" dt="2025-02-04T08:30:02.542" v="63" actId="20577"/>
          <ac:spMkLst>
            <pc:docMk/>
            <pc:sldMk cId="1347357659" sldId="266"/>
            <ac:spMk id="4" creationId="{33295303-4F25-DE07-76D1-B9BA60A6CD53}"/>
          </ac:spMkLst>
        </pc:spChg>
      </pc:sldChg>
    </pc:docChg>
  </pc:docChgLst>
  <pc:docChgLst>
    <pc:chgData name="HORNIBROOK, Elizabeth (NHS NORTH WEST LONDON ICB - W2U3Z)" userId="S::elizabeth.hornibrook@nhs.net::ae11944f-b8e2-4d73-97fb-9f27c5c782d0" providerId="AD" clId="Web-{4F910935-9DC0-7579-4568-8F1098EC75F8}"/>
    <pc:docChg chg="addSld modSld sldOrd">
      <pc:chgData name="HORNIBROOK, Elizabeth (NHS NORTH WEST LONDON ICB - W2U3Z)" userId="S::elizabeth.hornibrook@nhs.net::ae11944f-b8e2-4d73-97fb-9f27c5c782d0" providerId="AD" clId="Web-{4F910935-9DC0-7579-4568-8F1098EC75F8}" dt="2025-01-16T15:22:15.248" v="403" actId="20577"/>
      <pc:docMkLst>
        <pc:docMk/>
      </pc:docMkLst>
      <pc:sldChg chg="addSp modSp mod setBg">
        <pc:chgData name="HORNIBROOK, Elizabeth (NHS NORTH WEST LONDON ICB - W2U3Z)" userId="S::elizabeth.hornibrook@nhs.net::ae11944f-b8e2-4d73-97fb-9f27c5c782d0" providerId="AD" clId="Web-{4F910935-9DC0-7579-4568-8F1098EC75F8}" dt="2025-01-16T15:22:15.248" v="403" actId="20577"/>
        <pc:sldMkLst>
          <pc:docMk/>
          <pc:sldMk cId="109857222" sldId="256"/>
        </pc:sldMkLst>
        <pc:spChg chg="mod">
          <ac:chgData name="HORNIBROOK, Elizabeth (NHS NORTH WEST LONDON ICB - W2U3Z)" userId="S::elizabeth.hornibrook@nhs.net::ae11944f-b8e2-4d73-97fb-9f27c5c782d0" providerId="AD" clId="Web-{4F910935-9DC0-7579-4568-8F1098EC75F8}" dt="2025-01-16T15:22:05.654" v="385"/>
          <ac:spMkLst>
            <pc:docMk/>
            <pc:sldMk cId="109857222" sldId="256"/>
            <ac:spMk id="2" creationId="{00000000-0000-0000-0000-000000000000}"/>
          </ac:spMkLst>
        </pc:spChg>
        <pc:spChg chg="mod">
          <ac:chgData name="HORNIBROOK, Elizabeth (NHS NORTH WEST LONDON ICB - W2U3Z)" userId="S::elizabeth.hornibrook@nhs.net::ae11944f-b8e2-4d73-97fb-9f27c5c782d0" providerId="AD" clId="Web-{4F910935-9DC0-7579-4568-8F1098EC75F8}" dt="2025-01-16T15:22:15.248" v="403" actId="20577"/>
          <ac:spMkLst>
            <pc:docMk/>
            <pc:sldMk cId="109857222" sldId="256"/>
            <ac:spMk id="3" creationId="{00000000-0000-0000-0000-000000000000}"/>
          </ac:spMkLst>
        </pc:spChg>
        <pc:spChg chg="add">
          <ac:chgData name="HORNIBROOK, Elizabeth (NHS NORTH WEST LONDON ICB - W2U3Z)" userId="S::elizabeth.hornibrook@nhs.net::ae11944f-b8e2-4d73-97fb-9f27c5c782d0" providerId="AD" clId="Web-{4F910935-9DC0-7579-4568-8F1098EC75F8}" dt="2025-01-16T15:22:05.654" v="385"/>
          <ac:spMkLst>
            <pc:docMk/>
            <pc:sldMk cId="109857222" sldId="256"/>
            <ac:spMk id="8" creationId="{943CAA20-3569-4189-9E48-239A229A86CA}"/>
          </ac:spMkLst>
        </pc:spChg>
        <pc:spChg chg="add">
          <ac:chgData name="HORNIBROOK, Elizabeth (NHS NORTH WEST LONDON ICB - W2U3Z)" userId="S::elizabeth.hornibrook@nhs.net::ae11944f-b8e2-4d73-97fb-9f27c5c782d0" providerId="AD" clId="Web-{4F910935-9DC0-7579-4568-8F1098EC75F8}" dt="2025-01-16T15:22:05.654" v="385"/>
          <ac:spMkLst>
            <pc:docMk/>
            <pc:sldMk cId="109857222" sldId="256"/>
            <ac:spMk id="10" creationId="{DA542B6D-E775-4832-91DC-2D20F857813A}"/>
          </ac:spMkLst>
        </pc:spChg>
      </pc:sldChg>
      <pc:sldChg chg="addSp modSp new mod setBg">
        <pc:chgData name="HORNIBROOK, Elizabeth (NHS NORTH WEST LONDON ICB - W2U3Z)" userId="S::elizabeth.hornibrook@nhs.net::ae11944f-b8e2-4d73-97fb-9f27c5c782d0" providerId="AD" clId="Web-{4F910935-9DC0-7579-4568-8F1098EC75F8}" dt="2025-01-16T13:49:04.576" v="373"/>
        <pc:sldMkLst>
          <pc:docMk/>
          <pc:sldMk cId="2098519436" sldId="257"/>
        </pc:sldMkLst>
        <pc:spChg chg="mod">
          <ac:chgData name="HORNIBROOK, Elizabeth (NHS NORTH WEST LONDON ICB - W2U3Z)" userId="S::elizabeth.hornibrook@nhs.net::ae11944f-b8e2-4d73-97fb-9f27c5c782d0" providerId="AD" clId="Web-{4F910935-9DC0-7579-4568-8F1098EC75F8}" dt="2025-01-16T13:49:04.576" v="373"/>
          <ac:spMkLst>
            <pc:docMk/>
            <pc:sldMk cId="2098519436" sldId="257"/>
            <ac:spMk id="2" creationId="{C077440A-BA72-2906-3591-BFF1CF9544DE}"/>
          </ac:spMkLst>
        </pc:spChg>
        <pc:spChg chg="mod">
          <ac:chgData name="HORNIBROOK, Elizabeth (NHS NORTH WEST LONDON ICB - W2U3Z)" userId="S::elizabeth.hornibrook@nhs.net::ae11944f-b8e2-4d73-97fb-9f27c5c782d0" providerId="AD" clId="Web-{4F910935-9DC0-7579-4568-8F1098EC75F8}" dt="2025-01-16T13:49:04.576" v="373"/>
          <ac:spMkLst>
            <pc:docMk/>
            <pc:sldMk cId="2098519436" sldId="257"/>
            <ac:spMk id="3" creationId="{FC532F83-202C-9AA5-F9A6-06B3D5925551}"/>
          </ac:spMkLst>
        </pc:spChg>
        <pc:spChg chg="add">
          <ac:chgData name="HORNIBROOK, Elizabeth (NHS NORTH WEST LONDON ICB - W2U3Z)" userId="S::elizabeth.hornibrook@nhs.net::ae11944f-b8e2-4d73-97fb-9f27c5c782d0" providerId="AD" clId="Web-{4F910935-9DC0-7579-4568-8F1098EC75F8}" dt="2025-01-16T13:49:04.576" v="373"/>
          <ac:spMkLst>
            <pc:docMk/>
            <pc:sldMk cId="2098519436" sldId="257"/>
            <ac:spMk id="8" creationId="{100EDD19-6802-4EC3-95CE-CFFAB042CFD6}"/>
          </ac:spMkLst>
        </pc:spChg>
        <pc:spChg chg="add">
          <ac:chgData name="HORNIBROOK, Elizabeth (NHS NORTH WEST LONDON ICB - W2U3Z)" userId="S::elizabeth.hornibrook@nhs.net::ae11944f-b8e2-4d73-97fb-9f27c5c782d0" providerId="AD" clId="Web-{4F910935-9DC0-7579-4568-8F1098EC75F8}" dt="2025-01-16T13:49:04.576" v="373"/>
          <ac:spMkLst>
            <pc:docMk/>
            <pc:sldMk cId="2098519436" sldId="257"/>
            <ac:spMk id="10" creationId="{DB17E863-922E-4C26-BD64-E8FD41D28661}"/>
          </ac:spMkLst>
        </pc:spChg>
      </pc:sldChg>
      <pc:sldChg chg="addSp modSp new mod ord setBg">
        <pc:chgData name="HORNIBROOK, Elizabeth (NHS NORTH WEST LONDON ICB - W2U3Z)" userId="S::elizabeth.hornibrook@nhs.net::ae11944f-b8e2-4d73-97fb-9f27c5c782d0" providerId="AD" clId="Web-{4F910935-9DC0-7579-4568-8F1098EC75F8}" dt="2025-01-16T13:49:41.374" v="376" actId="20577"/>
        <pc:sldMkLst>
          <pc:docMk/>
          <pc:sldMk cId="3021077809" sldId="258"/>
        </pc:sldMkLst>
        <pc:spChg chg="mod">
          <ac:chgData name="HORNIBROOK, Elizabeth (NHS NORTH WEST LONDON ICB - W2U3Z)" userId="S::elizabeth.hornibrook@nhs.net::ae11944f-b8e2-4d73-97fb-9f27c5c782d0" providerId="AD" clId="Web-{4F910935-9DC0-7579-4568-8F1098EC75F8}" dt="2025-01-16T13:49:18.810" v="375"/>
          <ac:spMkLst>
            <pc:docMk/>
            <pc:sldMk cId="3021077809" sldId="258"/>
            <ac:spMk id="2" creationId="{5245F980-DCF8-E08A-B8A8-21211C2AAB5F}"/>
          </ac:spMkLst>
        </pc:spChg>
        <pc:spChg chg="mod">
          <ac:chgData name="HORNIBROOK, Elizabeth (NHS NORTH WEST LONDON ICB - W2U3Z)" userId="S::elizabeth.hornibrook@nhs.net::ae11944f-b8e2-4d73-97fb-9f27c5c782d0" providerId="AD" clId="Web-{4F910935-9DC0-7579-4568-8F1098EC75F8}" dt="2025-01-16T13:49:41.374" v="376" actId="20577"/>
          <ac:spMkLst>
            <pc:docMk/>
            <pc:sldMk cId="3021077809" sldId="258"/>
            <ac:spMk id="3" creationId="{C2C85AC6-985C-1887-797D-A2B2F2BD1F49}"/>
          </ac:spMkLst>
        </pc:spChg>
        <pc:spChg chg="add">
          <ac:chgData name="HORNIBROOK, Elizabeth (NHS NORTH WEST LONDON ICB - W2U3Z)" userId="S::elizabeth.hornibrook@nhs.net::ae11944f-b8e2-4d73-97fb-9f27c5c782d0" providerId="AD" clId="Web-{4F910935-9DC0-7579-4568-8F1098EC75F8}" dt="2025-01-16T13:49:18.810" v="375"/>
          <ac:spMkLst>
            <pc:docMk/>
            <pc:sldMk cId="3021077809" sldId="258"/>
            <ac:spMk id="8" creationId="{100EDD19-6802-4EC3-95CE-CFFAB042CFD6}"/>
          </ac:spMkLst>
        </pc:spChg>
        <pc:spChg chg="add">
          <ac:chgData name="HORNIBROOK, Elizabeth (NHS NORTH WEST LONDON ICB - W2U3Z)" userId="S::elizabeth.hornibrook@nhs.net::ae11944f-b8e2-4d73-97fb-9f27c5c782d0" providerId="AD" clId="Web-{4F910935-9DC0-7579-4568-8F1098EC75F8}" dt="2025-01-16T13:49:18.810" v="375"/>
          <ac:spMkLst>
            <pc:docMk/>
            <pc:sldMk cId="3021077809" sldId="258"/>
            <ac:spMk id="10" creationId="{DB17E863-922E-4C26-BD64-E8FD41D28661}"/>
          </ac:spMkLst>
        </pc:spChg>
      </pc:sldChg>
      <pc:sldChg chg="addSp delSp modSp new mod setBg">
        <pc:chgData name="HORNIBROOK, Elizabeth (NHS NORTH WEST LONDON ICB - W2U3Z)" userId="S::elizabeth.hornibrook@nhs.net::ae11944f-b8e2-4d73-97fb-9f27c5c782d0" providerId="AD" clId="Web-{4F910935-9DC0-7579-4568-8F1098EC75F8}" dt="2025-01-16T13:48:53.200" v="372"/>
        <pc:sldMkLst>
          <pc:docMk/>
          <pc:sldMk cId="2741360769" sldId="259"/>
        </pc:sldMkLst>
        <pc:spChg chg="mod">
          <ac:chgData name="HORNIBROOK, Elizabeth (NHS NORTH WEST LONDON ICB - W2U3Z)" userId="S::elizabeth.hornibrook@nhs.net::ae11944f-b8e2-4d73-97fb-9f27c5c782d0" providerId="AD" clId="Web-{4F910935-9DC0-7579-4568-8F1098EC75F8}" dt="2025-01-16T13:48:53.200" v="372"/>
          <ac:spMkLst>
            <pc:docMk/>
            <pc:sldMk cId="2741360769" sldId="259"/>
            <ac:spMk id="2" creationId="{BAB284DA-4D7E-1879-F718-5B1A625C07A7}"/>
          </ac:spMkLst>
        </pc:spChg>
        <pc:spChg chg="add">
          <ac:chgData name="HORNIBROOK, Elizabeth (NHS NORTH WEST LONDON ICB - W2U3Z)" userId="S::elizabeth.hornibrook@nhs.net::ae11944f-b8e2-4d73-97fb-9f27c5c782d0" providerId="AD" clId="Web-{4F910935-9DC0-7579-4568-8F1098EC75F8}" dt="2025-01-16T13:48:53.200" v="372"/>
          <ac:spMkLst>
            <pc:docMk/>
            <pc:sldMk cId="2741360769" sldId="259"/>
            <ac:spMk id="6" creationId="{35DB3719-6FDC-4E5D-891D-FF40B7300F64}"/>
          </ac:spMkLst>
        </pc:spChg>
        <pc:spChg chg="add">
          <ac:chgData name="HORNIBROOK, Elizabeth (NHS NORTH WEST LONDON ICB - W2U3Z)" userId="S::elizabeth.hornibrook@nhs.net::ae11944f-b8e2-4d73-97fb-9f27c5c782d0" providerId="AD" clId="Web-{4F910935-9DC0-7579-4568-8F1098EC75F8}" dt="2025-01-16T13:48:53.200" v="372"/>
          <ac:spMkLst>
            <pc:docMk/>
            <pc:sldMk cId="2741360769" sldId="259"/>
            <ac:spMk id="7" creationId="{E0CBAC23-2E3F-4A90-BA59-F8299F6A5439}"/>
          </ac:spMkLst>
        </pc:spChg>
        <pc:graphicFrameChg chg="add">
          <ac:chgData name="HORNIBROOK, Elizabeth (NHS NORTH WEST LONDON ICB - W2U3Z)" userId="S::elizabeth.hornibrook@nhs.net::ae11944f-b8e2-4d73-97fb-9f27c5c782d0" providerId="AD" clId="Web-{4F910935-9DC0-7579-4568-8F1098EC75F8}" dt="2025-01-16T13:48:53.200" v="372"/>
          <ac:graphicFrameMkLst>
            <pc:docMk/>
            <pc:sldMk cId="2741360769" sldId="259"/>
            <ac:graphicFrameMk id="8" creationId="{3F92F710-7AF7-2949-480E-873662E272FE}"/>
          </ac:graphicFrameMkLst>
        </pc:graphicFrameChg>
      </pc:sldChg>
      <pc:sldChg chg="modSp new">
        <pc:chgData name="HORNIBROOK, Elizabeth (NHS NORTH WEST LONDON ICB - W2U3Z)" userId="S::elizabeth.hornibrook@nhs.net::ae11944f-b8e2-4d73-97fb-9f27c5c782d0" providerId="AD" clId="Web-{4F910935-9DC0-7579-4568-8F1098EC75F8}" dt="2025-01-16T11:43:57.621" v="61" actId="20577"/>
        <pc:sldMkLst>
          <pc:docMk/>
          <pc:sldMk cId="2391309103" sldId="260"/>
        </pc:sldMkLst>
        <pc:spChg chg="mod">
          <ac:chgData name="HORNIBROOK, Elizabeth (NHS NORTH WEST LONDON ICB - W2U3Z)" userId="S::elizabeth.hornibrook@nhs.net::ae11944f-b8e2-4d73-97fb-9f27c5c782d0" providerId="AD" clId="Web-{4F910935-9DC0-7579-4568-8F1098EC75F8}" dt="2025-01-16T11:43:57.621" v="61" actId="20577"/>
          <ac:spMkLst>
            <pc:docMk/>
            <pc:sldMk cId="2391309103" sldId="260"/>
            <ac:spMk id="2" creationId="{64FB892B-42F4-5EA7-A9A3-D593F421FE0A}"/>
          </ac:spMkLst>
        </pc:spChg>
      </pc:sldChg>
      <pc:sldChg chg="addSp modSp new mod setBg">
        <pc:chgData name="HORNIBROOK, Elizabeth (NHS NORTH WEST LONDON ICB - W2U3Z)" userId="S::elizabeth.hornibrook@nhs.net::ae11944f-b8e2-4d73-97fb-9f27c5c782d0" providerId="AD" clId="Web-{4F910935-9DC0-7579-4568-8F1098EC75F8}" dt="2025-01-16T13:49:10.623" v="374"/>
        <pc:sldMkLst>
          <pc:docMk/>
          <pc:sldMk cId="3220856266" sldId="261"/>
        </pc:sldMkLst>
        <pc:spChg chg="mod">
          <ac:chgData name="HORNIBROOK, Elizabeth (NHS NORTH WEST LONDON ICB - W2U3Z)" userId="S::elizabeth.hornibrook@nhs.net::ae11944f-b8e2-4d73-97fb-9f27c5c782d0" providerId="AD" clId="Web-{4F910935-9DC0-7579-4568-8F1098EC75F8}" dt="2025-01-16T13:49:10.623" v="374"/>
          <ac:spMkLst>
            <pc:docMk/>
            <pc:sldMk cId="3220856266" sldId="261"/>
            <ac:spMk id="2" creationId="{812BB630-C562-580B-8C5F-E70932905FB4}"/>
          </ac:spMkLst>
        </pc:spChg>
        <pc:spChg chg="mod">
          <ac:chgData name="HORNIBROOK, Elizabeth (NHS NORTH WEST LONDON ICB - W2U3Z)" userId="S::elizabeth.hornibrook@nhs.net::ae11944f-b8e2-4d73-97fb-9f27c5c782d0" providerId="AD" clId="Web-{4F910935-9DC0-7579-4568-8F1098EC75F8}" dt="2025-01-16T13:49:10.623" v="374"/>
          <ac:spMkLst>
            <pc:docMk/>
            <pc:sldMk cId="3220856266" sldId="261"/>
            <ac:spMk id="3" creationId="{0108F32B-879B-17D4-AB59-10246BA3C464}"/>
          </ac:spMkLst>
        </pc:spChg>
      </pc:sldChg>
      <pc:sldChg chg="addSp delSp modSp new mod setBg">
        <pc:chgData name="HORNIBROOK, Elizabeth (NHS NORTH WEST LONDON ICB - W2U3Z)" userId="S::elizabeth.hornibrook@nhs.net::ae11944f-b8e2-4d73-97fb-9f27c5c782d0" providerId="AD" clId="Web-{4F910935-9DC0-7579-4568-8F1098EC75F8}" dt="2025-01-16T13:47:37.495" v="338"/>
        <pc:sldMkLst>
          <pc:docMk/>
          <pc:sldMk cId="54801109" sldId="262"/>
        </pc:sldMkLst>
        <pc:spChg chg="mod">
          <ac:chgData name="HORNIBROOK, Elizabeth (NHS NORTH WEST LONDON ICB - W2U3Z)" userId="S::elizabeth.hornibrook@nhs.net::ae11944f-b8e2-4d73-97fb-9f27c5c782d0" providerId="AD" clId="Web-{4F910935-9DC0-7579-4568-8F1098EC75F8}" dt="2025-01-16T13:47:37.495" v="338"/>
          <ac:spMkLst>
            <pc:docMk/>
            <pc:sldMk cId="54801109" sldId="262"/>
            <ac:spMk id="2" creationId="{96835B40-34A4-DC89-A66D-F06E21D37B28}"/>
          </ac:spMkLst>
        </pc:spChg>
        <pc:spChg chg="add">
          <ac:chgData name="HORNIBROOK, Elizabeth (NHS NORTH WEST LONDON ICB - W2U3Z)" userId="S::elizabeth.hornibrook@nhs.net::ae11944f-b8e2-4d73-97fb-9f27c5c782d0" providerId="AD" clId="Web-{4F910935-9DC0-7579-4568-8F1098EC75F8}" dt="2025-01-16T13:47:37.495" v="338"/>
          <ac:spMkLst>
            <pc:docMk/>
            <pc:sldMk cId="54801109" sldId="262"/>
            <ac:spMk id="33" creationId="{35DB3719-6FDC-4E5D-891D-FF40B7300F64}"/>
          </ac:spMkLst>
        </pc:spChg>
        <pc:spChg chg="add">
          <ac:chgData name="HORNIBROOK, Elizabeth (NHS NORTH WEST LONDON ICB - W2U3Z)" userId="S::elizabeth.hornibrook@nhs.net::ae11944f-b8e2-4d73-97fb-9f27c5c782d0" providerId="AD" clId="Web-{4F910935-9DC0-7579-4568-8F1098EC75F8}" dt="2025-01-16T13:47:37.495" v="338"/>
          <ac:spMkLst>
            <pc:docMk/>
            <pc:sldMk cId="54801109" sldId="262"/>
            <ac:spMk id="35" creationId="{E0CBAC23-2E3F-4A90-BA59-F8299F6A5439}"/>
          </ac:spMkLst>
        </pc:spChg>
        <pc:graphicFrameChg chg="add mod ord modGraphic">
          <ac:chgData name="HORNIBROOK, Elizabeth (NHS NORTH WEST LONDON ICB - W2U3Z)" userId="S::elizabeth.hornibrook@nhs.net::ae11944f-b8e2-4d73-97fb-9f27c5c782d0" providerId="AD" clId="Web-{4F910935-9DC0-7579-4568-8F1098EC75F8}" dt="2025-01-16T13:47:37.495" v="338"/>
          <ac:graphicFrameMkLst>
            <pc:docMk/>
            <pc:sldMk cId="54801109" sldId="262"/>
            <ac:graphicFrameMk id="11" creationId="{F717C5F5-BC5E-1B6E-D8F2-5548A042C222}"/>
          </ac:graphicFrameMkLst>
        </pc:graphicFrameChg>
      </pc:sldChg>
      <pc:sldChg chg="addSp delSp modSp new mod setBg">
        <pc:chgData name="HORNIBROOK, Elizabeth (NHS NORTH WEST LONDON ICB - W2U3Z)" userId="S::elizabeth.hornibrook@nhs.net::ae11944f-b8e2-4d73-97fb-9f27c5c782d0" providerId="AD" clId="Web-{4F910935-9DC0-7579-4568-8F1098EC75F8}" dt="2025-01-16T13:48:21.949" v="362" actId="20577"/>
        <pc:sldMkLst>
          <pc:docMk/>
          <pc:sldMk cId="2725052504" sldId="263"/>
        </pc:sldMkLst>
        <pc:spChg chg="add mod">
          <ac:chgData name="HORNIBROOK, Elizabeth (NHS NORTH WEST LONDON ICB - W2U3Z)" userId="S::elizabeth.hornibrook@nhs.net::ae11944f-b8e2-4d73-97fb-9f27c5c782d0" providerId="AD" clId="Web-{4F910935-9DC0-7579-4568-8F1098EC75F8}" dt="2025-01-16T13:48:21.949" v="362" actId="20577"/>
          <ac:spMkLst>
            <pc:docMk/>
            <pc:sldMk cId="2725052504" sldId="263"/>
            <ac:spMk id="7" creationId="{B4719956-66D6-6C49-13A3-729179CF531D}"/>
          </ac:spMkLst>
        </pc:spChg>
        <pc:spChg chg="add">
          <ac:chgData name="HORNIBROOK, Elizabeth (NHS NORTH WEST LONDON ICB - W2U3Z)" userId="S::elizabeth.hornibrook@nhs.net::ae11944f-b8e2-4d73-97fb-9f27c5c782d0" providerId="AD" clId="Web-{4F910935-9DC0-7579-4568-8F1098EC75F8}" dt="2025-01-16T13:47:53.292" v="340"/>
          <ac:spMkLst>
            <pc:docMk/>
            <pc:sldMk cId="2725052504" sldId="263"/>
            <ac:spMk id="17" creationId="{35DB3719-6FDC-4E5D-891D-FF40B7300F64}"/>
          </ac:spMkLst>
        </pc:spChg>
        <pc:spChg chg="add">
          <ac:chgData name="HORNIBROOK, Elizabeth (NHS NORTH WEST LONDON ICB - W2U3Z)" userId="S::elizabeth.hornibrook@nhs.net::ae11944f-b8e2-4d73-97fb-9f27c5c782d0" providerId="AD" clId="Web-{4F910935-9DC0-7579-4568-8F1098EC75F8}" dt="2025-01-16T13:47:53.292" v="340"/>
          <ac:spMkLst>
            <pc:docMk/>
            <pc:sldMk cId="2725052504" sldId="263"/>
            <ac:spMk id="19" creationId="{E0CBAC23-2E3F-4A90-BA59-F8299F6A5439}"/>
          </ac:spMkLst>
        </pc:spChg>
        <pc:graphicFrameChg chg="add mod ord modGraphic">
          <ac:chgData name="HORNIBROOK, Elizabeth (NHS NORTH WEST LONDON ICB - W2U3Z)" userId="S::elizabeth.hornibrook@nhs.net::ae11944f-b8e2-4d73-97fb-9f27c5c782d0" providerId="AD" clId="Web-{4F910935-9DC0-7579-4568-8F1098EC75F8}" dt="2025-01-16T13:47:53.292" v="340"/>
          <ac:graphicFrameMkLst>
            <pc:docMk/>
            <pc:sldMk cId="2725052504" sldId="263"/>
            <ac:graphicFrameMk id="5" creationId="{6EF6EF35-04EE-B712-177E-E307DD2A1156}"/>
          </ac:graphicFrameMkLst>
        </pc:graphicFrameChg>
      </pc:sldChg>
    </pc:docChg>
  </pc:docChgLst>
  <pc:docChgLst>
    <pc:chgData name="O'DONNELL, Fionnuala (NHS NORTH WEST LONDON ICB - W2U3Z)" userId="S::fionnuala.odonnell@nhs.net::6b8e48ac-6ad2-4d06-be4e-4cd088ef1c4b" providerId="AD" clId="Web-{9AB9595B-A872-363D-3A0E-8E257EAA4CEC}"/>
    <pc:docChg chg="modSld">
      <pc:chgData name="O'DONNELL, Fionnuala (NHS NORTH WEST LONDON ICB - W2U3Z)" userId="S::fionnuala.odonnell@nhs.net::6b8e48ac-6ad2-4d06-be4e-4cd088ef1c4b" providerId="AD" clId="Web-{9AB9595B-A872-363D-3A0E-8E257EAA4CEC}" dt="2025-01-30T14:10:56.834" v="22" actId="20577"/>
      <pc:docMkLst>
        <pc:docMk/>
      </pc:docMkLst>
      <pc:sldChg chg="modSp">
        <pc:chgData name="O'DONNELL, Fionnuala (NHS NORTH WEST LONDON ICB - W2U3Z)" userId="S::fionnuala.odonnell@nhs.net::6b8e48ac-6ad2-4d06-be4e-4cd088ef1c4b" providerId="AD" clId="Web-{9AB9595B-A872-363D-3A0E-8E257EAA4CEC}" dt="2025-01-30T14:10:56.834" v="22" actId="20577"/>
        <pc:sldMkLst>
          <pc:docMk/>
          <pc:sldMk cId="3220856266" sldId="261"/>
        </pc:sldMkLst>
        <pc:spChg chg="mod">
          <ac:chgData name="O'DONNELL, Fionnuala (NHS NORTH WEST LONDON ICB - W2U3Z)" userId="S::fionnuala.odonnell@nhs.net::6b8e48ac-6ad2-4d06-be4e-4cd088ef1c4b" providerId="AD" clId="Web-{9AB9595B-A872-363D-3A0E-8E257EAA4CEC}" dt="2025-01-30T14:10:56.834" v="22" actId="20577"/>
          <ac:spMkLst>
            <pc:docMk/>
            <pc:sldMk cId="3220856266" sldId="261"/>
            <ac:spMk id="3" creationId="{0108F32B-879B-17D4-AB59-10246BA3C464}"/>
          </ac:spMkLst>
        </pc:spChg>
      </pc:sldChg>
    </pc:docChg>
  </pc:docChgLst>
  <pc:docChgLst>
    <pc:chgData name="HORNIBROOK, Elizabeth (NHS NORTH WEST LONDON ICB - W2U3Z)" userId="S::elizabeth.hornibrook@nhs.net::ae11944f-b8e2-4d73-97fb-9f27c5c782d0" providerId="AD" clId="Web-{6C666B7F-2F00-9406-9C53-AA8BB3E04165}"/>
    <pc:docChg chg="modSld">
      <pc:chgData name="HORNIBROOK, Elizabeth (NHS NORTH WEST LONDON ICB - W2U3Z)" userId="S::elizabeth.hornibrook@nhs.net::ae11944f-b8e2-4d73-97fb-9f27c5c782d0" providerId="AD" clId="Web-{6C666B7F-2F00-9406-9C53-AA8BB3E04165}" dt="2025-01-30T14:50:10.407" v="97" actId="20577"/>
      <pc:docMkLst>
        <pc:docMk/>
      </pc:docMkLst>
      <pc:sldChg chg="addSp delSp modSp">
        <pc:chgData name="HORNIBROOK, Elizabeth (NHS NORTH WEST LONDON ICB - W2U3Z)" userId="S::elizabeth.hornibrook@nhs.net::ae11944f-b8e2-4d73-97fb-9f27c5c782d0" providerId="AD" clId="Web-{6C666B7F-2F00-9406-9C53-AA8BB3E04165}" dt="2025-01-30T14:50:10.407" v="97" actId="20577"/>
        <pc:sldMkLst>
          <pc:docMk/>
          <pc:sldMk cId="3220856266" sldId="261"/>
        </pc:sldMkLst>
        <pc:spChg chg="mod">
          <ac:chgData name="HORNIBROOK, Elizabeth (NHS NORTH WEST LONDON ICB - W2U3Z)" userId="S::elizabeth.hornibrook@nhs.net::ae11944f-b8e2-4d73-97fb-9f27c5c782d0" providerId="AD" clId="Web-{6C666B7F-2F00-9406-9C53-AA8BB3E04165}" dt="2025-01-30T14:48:28.983" v="85"/>
          <ac:spMkLst>
            <pc:docMk/>
            <pc:sldMk cId="3220856266" sldId="261"/>
            <ac:spMk id="2" creationId="{812BB630-C562-580B-8C5F-E70932905FB4}"/>
          </ac:spMkLst>
        </pc:spChg>
        <pc:spChg chg="mod">
          <ac:chgData name="HORNIBROOK, Elizabeth (NHS NORTH WEST LONDON ICB - W2U3Z)" userId="S::elizabeth.hornibrook@nhs.net::ae11944f-b8e2-4d73-97fb-9f27c5c782d0" providerId="AD" clId="Web-{6C666B7F-2F00-9406-9C53-AA8BB3E04165}" dt="2025-01-30T14:50:10.407" v="97" actId="20577"/>
          <ac:spMkLst>
            <pc:docMk/>
            <pc:sldMk cId="3220856266" sldId="261"/>
            <ac:spMk id="3" creationId="{0108F32B-879B-17D4-AB59-10246BA3C464}"/>
          </ac:spMkLst>
        </pc:spChg>
        <pc:spChg chg="add mod">
          <ac:chgData name="HORNIBROOK, Elizabeth (NHS NORTH WEST LONDON ICB - W2U3Z)" userId="S::elizabeth.hornibrook@nhs.net::ae11944f-b8e2-4d73-97fb-9f27c5c782d0" providerId="AD" clId="Web-{6C666B7F-2F00-9406-9C53-AA8BB3E04165}" dt="2025-01-30T14:49:00.062" v="96" actId="20577"/>
          <ac:spMkLst>
            <pc:docMk/>
            <pc:sldMk cId="3220856266" sldId="261"/>
            <ac:spMk id="4" creationId="{F028D5B5-3D69-9781-2FBC-30EB8FBA5F6A}"/>
          </ac:spMkLst>
        </pc:spChg>
        <pc:spChg chg="add del">
          <ac:chgData name="HORNIBROOK, Elizabeth (NHS NORTH WEST LONDON ICB - W2U3Z)" userId="S::elizabeth.hornibrook@nhs.net::ae11944f-b8e2-4d73-97fb-9f27c5c782d0" providerId="AD" clId="Web-{6C666B7F-2F00-9406-9C53-AA8BB3E04165}" dt="2025-01-30T14:28:26.966" v="12"/>
          <ac:spMkLst>
            <pc:docMk/>
            <pc:sldMk cId="3220856266" sldId="261"/>
            <ac:spMk id="8" creationId="{777A147A-9ED8-46B4-8660-1B3C2AA880B5}"/>
          </ac:spMkLst>
        </pc:spChg>
        <pc:spChg chg="add del">
          <ac:chgData name="HORNIBROOK, Elizabeth (NHS NORTH WEST LONDON ICB - W2U3Z)" userId="S::elizabeth.hornibrook@nhs.net::ae11944f-b8e2-4d73-97fb-9f27c5c782d0" providerId="AD" clId="Web-{6C666B7F-2F00-9406-9C53-AA8BB3E04165}" dt="2025-01-30T14:28:26.966" v="12"/>
          <ac:spMkLst>
            <pc:docMk/>
            <pc:sldMk cId="3220856266" sldId="261"/>
            <ac:spMk id="10" creationId="{5D6C15A0-C087-4593-8414-2B4EC1CDC3DE}"/>
          </ac:spMkLst>
        </pc:spChg>
        <pc:spChg chg="add del">
          <ac:chgData name="HORNIBROOK, Elizabeth (NHS NORTH WEST LONDON ICB - W2U3Z)" userId="S::elizabeth.hornibrook@nhs.net::ae11944f-b8e2-4d73-97fb-9f27c5c782d0" providerId="AD" clId="Web-{6C666B7F-2F00-9406-9C53-AA8BB3E04165}" dt="2025-01-30T14:28:26.951" v="11"/>
          <ac:spMkLst>
            <pc:docMk/>
            <pc:sldMk cId="3220856266" sldId="261"/>
            <ac:spMk id="15" creationId="{4C608BEB-860E-4094-8511-78603564A75E}"/>
          </ac:spMkLst>
        </pc:spChg>
        <pc:spChg chg="add del">
          <ac:chgData name="HORNIBROOK, Elizabeth (NHS NORTH WEST LONDON ICB - W2U3Z)" userId="S::elizabeth.hornibrook@nhs.net::ae11944f-b8e2-4d73-97fb-9f27c5c782d0" providerId="AD" clId="Web-{6C666B7F-2F00-9406-9C53-AA8BB3E04165}" dt="2025-01-30T14:48:03.623" v="84"/>
          <ac:spMkLst>
            <pc:docMk/>
            <pc:sldMk cId="3220856266" sldId="261"/>
            <ac:spMk id="19" creationId="{DB0D7DD0-1C67-4D4C-9E06-678233DB8468}"/>
          </ac:spMkLst>
        </pc:spChg>
        <pc:spChg chg="add del">
          <ac:chgData name="HORNIBROOK, Elizabeth (NHS NORTH WEST LONDON ICB - W2U3Z)" userId="S::elizabeth.hornibrook@nhs.net::ae11944f-b8e2-4d73-97fb-9f27c5c782d0" providerId="AD" clId="Web-{6C666B7F-2F00-9406-9C53-AA8BB3E04165}" dt="2025-01-30T14:48:03.623" v="84"/>
          <ac:spMkLst>
            <pc:docMk/>
            <pc:sldMk cId="3220856266" sldId="261"/>
            <ac:spMk id="20" creationId="{428D436F-9ACD-4C92-AFC8-C934C527A6A4}"/>
          </ac:spMkLst>
        </pc:spChg>
        <pc:spChg chg="add del">
          <ac:chgData name="HORNIBROOK, Elizabeth (NHS NORTH WEST LONDON ICB - W2U3Z)" userId="S::elizabeth.hornibrook@nhs.net::ae11944f-b8e2-4d73-97fb-9f27c5c782d0" providerId="AD" clId="Web-{6C666B7F-2F00-9406-9C53-AA8BB3E04165}" dt="2025-01-30T14:48:03.623" v="84"/>
          <ac:spMkLst>
            <pc:docMk/>
            <pc:sldMk cId="3220856266" sldId="261"/>
            <ac:spMk id="21" creationId="{090538E0-A884-4E60-A6AB-77D830E2FCED}"/>
          </ac:spMkLst>
        </pc:spChg>
        <pc:spChg chg="add del">
          <ac:chgData name="HORNIBROOK, Elizabeth (NHS NORTH WEST LONDON ICB - W2U3Z)" userId="S::elizabeth.hornibrook@nhs.net::ae11944f-b8e2-4d73-97fb-9f27c5c782d0" providerId="AD" clId="Web-{6C666B7F-2F00-9406-9C53-AA8BB3E04165}" dt="2025-01-30T14:48:28.983" v="85"/>
          <ac:spMkLst>
            <pc:docMk/>
            <pc:sldMk cId="3220856266" sldId="261"/>
            <ac:spMk id="26" creationId="{8CA06CD6-90CA-4C45-856C-6771339E1E22}"/>
          </ac:spMkLst>
        </pc:spChg>
        <pc:spChg chg="add">
          <ac:chgData name="HORNIBROOK, Elizabeth (NHS NORTH WEST LONDON ICB - W2U3Z)" userId="S::elizabeth.hornibrook@nhs.net::ae11944f-b8e2-4d73-97fb-9f27c5c782d0" providerId="AD" clId="Web-{6C666B7F-2F00-9406-9C53-AA8BB3E04165}" dt="2025-01-30T14:48:28.983" v="85"/>
          <ac:spMkLst>
            <pc:docMk/>
            <pc:sldMk cId="3220856266" sldId="261"/>
            <ac:spMk id="33" creationId="{428D436F-9ACD-4C92-AFC8-C934C527A6A4}"/>
          </ac:spMkLst>
        </pc:spChg>
        <pc:spChg chg="add">
          <ac:chgData name="HORNIBROOK, Elizabeth (NHS NORTH WEST LONDON ICB - W2U3Z)" userId="S::elizabeth.hornibrook@nhs.net::ae11944f-b8e2-4d73-97fb-9f27c5c782d0" providerId="AD" clId="Web-{6C666B7F-2F00-9406-9C53-AA8BB3E04165}" dt="2025-01-30T14:48:28.983" v="85"/>
          <ac:spMkLst>
            <pc:docMk/>
            <pc:sldMk cId="3220856266" sldId="261"/>
            <ac:spMk id="35" creationId="{090538E0-A884-4E60-A6AB-77D830E2FCED}"/>
          </ac:spMkLst>
        </pc:spChg>
        <pc:spChg chg="add">
          <ac:chgData name="HORNIBROOK, Elizabeth (NHS NORTH WEST LONDON ICB - W2U3Z)" userId="S::elizabeth.hornibrook@nhs.net::ae11944f-b8e2-4d73-97fb-9f27c5c782d0" providerId="AD" clId="Web-{6C666B7F-2F00-9406-9C53-AA8BB3E04165}" dt="2025-01-30T14:48:28.983" v="85"/>
          <ac:spMkLst>
            <pc:docMk/>
            <pc:sldMk cId="3220856266" sldId="261"/>
            <ac:spMk id="37" creationId="{DB0D7DD0-1C67-4D4C-9E06-678233DB8468}"/>
          </ac:spMkLst>
        </pc:spChg>
        <pc:cxnChg chg="add del">
          <ac:chgData name="HORNIBROOK, Elizabeth (NHS NORTH WEST LONDON ICB - W2U3Z)" userId="S::elizabeth.hornibrook@nhs.net::ae11944f-b8e2-4d73-97fb-9f27c5c782d0" providerId="AD" clId="Web-{6C666B7F-2F00-9406-9C53-AA8BB3E04165}" dt="2025-01-30T14:28:26.951" v="11"/>
          <ac:cxnSpMkLst>
            <pc:docMk/>
            <pc:sldMk cId="3220856266" sldId="261"/>
            <ac:cxnSpMk id="17" creationId="{1F16A8D4-FE87-4604-88B2-394B5D1EB437}"/>
          </ac:cxnSpMkLst>
        </pc:cxnChg>
        <pc:cxnChg chg="add del">
          <ac:chgData name="HORNIBROOK, Elizabeth (NHS NORTH WEST LONDON ICB - W2U3Z)" userId="S::elizabeth.hornibrook@nhs.net::ae11944f-b8e2-4d73-97fb-9f27c5c782d0" providerId="AD" clId="Web-{6C666B7F-2F00-9406-9C53-AA8BB3E04165}" dt="2025-01-30T14:48:28.983" v="85"/>
          <ac:cxnSpMkLst>
            <pc:docMk/>
            <pc:sldMk cId="3220856266" sldId="261"/>
            <ac:cxnSpMk id="28" creationId="{5021601D-2758-4B15-A31C-FDA184C51B3A}"/>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B85801-3B82-4C07-9A16-45C40AE7B93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A34DA62-2603-470A-BDD2-144DEE77F80B}">
      <dgm:prSet/>
      <dgm:spPr/>
      <dgm:t>
        <a:bodyPr/>
        <a:lstStyle/>
        <a:p>
          <a:r>
            <a:rPr lang="en-US"/>
            <a:t>If working at an already approved practice - Complete section 2 domains 4 and 5 of Form 1</a:t>
          </a:r>
        </a:p>
      </dgm:t>
    </dgm:pt>
    <dgm:pt modelId="{4D979EAC-D99E-4EF8-A05C-7BB41274D558}" type="parTrans" cxnId="{C358700A-5489-43B4-B881-C4C43535F8F1}">
      <dgm:prSet/>
      <dgm:spPr/>
      <dgm:t>
        <a:bodyPr/>
        <a:lstStyle/>
        <a:p>
          <a:endParaRPr lang="en-US"/>
        </a:p>
      </dgm:t>
    </dgm:pt>
    <dgm:pt modelId="{C6ACBF70-385C-4022-832E-4D505E630D5C}" type="sibTrans" cxnId="{C358700A-5489-43B4-B881-C4C43535F8F1}">
      <dgm:prSet/>
      <dgm:spPr/>
      <dgm:t>
        <a:bodyPr/>
        <a:lstStyle/>
        <a:p>
          <a:endParaRPr lang="en-US"/>
        </a:p>
      </dgm:t>
    </dgm:pt>
    <dgm:pt modelId="{C2B4434C-CD29-4B17-AA07-FDD0803CDC74}">
      <dgm:prSet/>
      <dgm:spPr/>
      <dgm:t>
        <a:bodyPr/>
        <a:lstStyle/>
        <a:p>
          <a:r>
            <a:rPr lang="en-US"/>
            <a:t>If working at a practice not already approved - Complete all sections – practice to be approved first and then trainer</a:t>
          </a:r>
        </a:p>
      </dgm:t>
    </dgm:pt>
    <dgm:pt modelId="{B1D10744-1AC0-4407-AFF0-4576D4229DC1}" type="parTrans" cxnId="{F3330CAB-2132-4936-9AD9-1A12B09A8523}">
      <dgm:prSet/>
      <dgm:spPr/>
      <dgm:t>
        <a:bodyPr/>
        <a:lstStyle/>
        <a:p>
          <a:endParaRPr lang="en-US"/>
        </a:p>
      </dgm:t>
    </dgm:pt>
    <dgm:pt modelId="{C2C570A2-649F-43F8-B33C-C32423EFBF14}" type="sibTrans" cxnId="{F3330CAB-2132-4936-9AD9-1A12B09A8523}">
      <dgm:prSet/>
      <dgm:spPr/>
      <dgm:t>
        <a:bodyPr/>
        <a:lstStyle/>
        <a:p>
          <a:endParaRPr lang="en-US"/>
        </a:p>
      </dgm:t>
    </dgm:pt>
    <dgm:pt modelId="{1261ADE8-11C8-485C-9A05-03A5C00E2198}" type="pres">
      <dgm:prSet presAssocID="{5EB85801-3B82-4C07-9A16-45C40AE7B935}" presName="linear" presStyleCnt="0">
        <dgm:presLayoutVars>
          <dgm:animLvl val="lvl"/>
          <dgm:resizeHandles val="exact"/>
        </dgm:presLayoutVars>
      </dgm:prSet>
      <dgm:spPr/>
    </dgm:pt>
    <dgm:pt modelId="{14140199-F03F-4ECD-8600-FD0C1495EE63}" type="pres">
      <dgm:prSet presAssocID="{FA34DA62-2603-470A-BDD2-144DEE77F80B}" presName="parentText" presStyleLbl="node1" presStyleIdx="0" presStyleCnt="2">
        <dgm:presLayoutVars>
          <dgm:chMax val="0"/>
          <dgm:bulletEnabled val="1"/>
        </dgm:presLayoutVars>
      </dgm:prSet>
      <dgm:spPr/>
    </dgm:pt>
    <dgm:pt modelId="{A4A87F06-5365-4F6C-B077-B260C8D61640}" type="pres">
      <dgm:prSet presAssocID="{C6ACBF70-385C-4022-832E-4D505E630D5C}" presName="spacer" presStyleCnt="0"/>
      <dgm:spPr/>
    </dgm:pt>
    <dgm:pt modelId="{0ADDF814-CAB0-4D08-A254-D7C3870C06A8}" type="pres">
      <dgm:prSet presAssocID="{C2B4434C-CD29-4B17-AA07-FDD0803CDC74}" presName="parentText" presStyleLbl="node1" presStyleIdx="1" presStyleCnt="2">
        <dgm:presLayoutVars>
          <dgm:chMax val="0"/>
          <dgm:bulletEnabled val="1"/>
        </dgm:presLayoutVars>
      </dgm:prSet>
      <dgm:spPr/>
    </dgm:pt>
  </dgm:ptLst>
  <dgm:cxnLst>
    <dgm:cxn modelId="{E377F708-2F09-460E-BAAB-9467F5EAAD63}" type="presOf" srcId="{C2B4434C-CD29-4B17-AA07-FDD0803CDC74}" destId="{0ADDF814-CAB0-4D08-A254-D7C3870C06A8}" srcOrd="0" destOrd="0" presId="urn:microsoft.com/office/officeart/2005/8/layout/vList2"/>
    <dgm:cxn modelId="{C358700A-5489-43B4-B881-C4C43535F8F1}" srcId="{5EB85801-3B82-4C07-9A16-45C40AE7B935}" destId="{FA34DA62-2603-470A-BDD2-144DEE77F80B}" srcOrd="0" destOrd="0" parTransId="{4D979EAC-D99E-4EF8-A05C-7BB41274D558}" sibTransId="{C6ACBF70-385C-4022-832E-4D505E630D5C}"/>
    <dgm:cxn modelId="{F0376846-8BDD-4360-9B43-6CE83D29B65C}" type="presOf" srcId="{5EB85801-3B82-4C07-9A16-45C40AE7B935}" destId="{1261ADE8-11C8-485C-9A05-03A5C00E2198}" srcOrd="0" destOrd="0" presId="urn:microsoft.com/office/officeart/2005/8/layout/vList2"/>
    <dgm:cxn modelId="{2DC34986-3A81-4B7B-A2F6-471F19F4AF6F}" type="presOf" srcId="{FA34DA62-2603-470A-BDD2-144DEE77F80B}" destId="{14140199-F03F-4ECD-8600-FD0C1495EE63}" srcOrd="0" destOrd="0" presId="urn:microsoft.com/office/officeart/2005/8/layout/vList2"/>
    <dgm:cxn modelId="{F3330CAB-2132-4936-9AD9-1A12B09A8523}" srcId="{5EB85801-3B82-4C07-9A16-45C40AE7B935}" destId="{C2B4434C-CD29-4B17-AA07-FDD0803CDC74}" srcOrd="1" destOrd="0" parTransId="{B1D10744-1AC0-4407-AFF0-4576D4229DC1}" sibTransId="{C2C570A2-649F-43F8-B33C-C32423EFBF14}"/>
    <dgm:cxn modelId="{C8587D65-AF48-4893-BE28-6F66935B610F}" type="presParOf" srcId="{1261ADE8-11C8-485C-9A05-03A5C00E2198}" destId="{14140199-F03F-4ECD-8600-FD0C1495EE63}" srcOrd="0" destOrd="0" presId="urn:microsoft.com/office/officeart/2005/8/layout/vList2"/>
    <dgm:cxn modelId="{07BEB337-1553-498F-BD59-E03141892DAD}" type="presParOf" srcId="{1261ADE8-11C8-485C-9A05-03A5C00E2198}" destId="{A4A87F06-5365-4F6C-B077-B260C8D61640}" srcOrd="1" destOrd="0" presId="urn:microsoft.com/office/officeart/2005/8/layout/vList2"/>
    <dgm:cxn modelId="{370A9E21-DCD9-4A09-81AA-777540D7CDFB}" type="presParOf" srcId="{1261ADE8-11C8-485C-9A05-03A5C00E2198}" destId="{0ADDF814-CAB0-4D08-A254-D7C3870C06A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40199-F03F-4ECD-8600-FD0C1495EE63}">
      <dsp:nvSpPr>
        <dsp:cNvPr id="0" name=""/>
        <dsp:cNvSpPr/>
      </dsp:nvSpPr>
      <dsp:spPr>
        <a:xfrm>
          <a:off x="0" y="23496"/>
          <a:ext cx="10515600" cy="1901981"/>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If working at an already approved practice - Complete section 2 domains 4 and 5 of Form 1</a:t>
          </a:r>
        </a:p>
      </dsp:txBody>
      <dsp:txXfrm>
        <a:off x="92847" y="116343"/>
        <a:ext cx="10329906" cy="1716287"/>
      </dsp:txXfrm>
    </dsp:sp>
    <dsp:sp modelId="{0ADDF814-CAB0-4D08-A254-D7C3870C06A8}">
      <dsp:nvSpPr>
        <dsp:cNvPr id="0" name=""/>
        <dsp:cNvSpPr/>
      </dsp:nvSpPr>
      <dsp:spPr>
        <a:xfrm>
          <a:off x="0" y="2023398"/>
          <a:ext cx="10515600" cy="1901981"/>
        </a:xfrm>
        <a:prstGeom prst="round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If working at a practice not already approved - Complete all sections – practice to be approved first and then trainer</a:t>
          </a:r>
        </a:p>
      </dsp:txBody>
      <dsp:txXfrm>
        <a:off x="92847" y="2116245"/>
        <a:ext cx="10329906" cy="171628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mailto:monique.aurora1@nhs.net" TargetMode="External"/><Relationship Id="rId3" Type="http://schemas.openxmlformats.org/officeDocument/2006/relationships/hyperlink" Target="mailto:sudhadhall@nhs.net" TargetMode="External"/><Relationship Id="rId7" Type="http://schemas.openxmlformats.org/officeDocument/2006/relationships/hyperlink" Target="mailto:mprasad@nhs.net" TargetMode="External"/><Relationship Id="rId2" Type="http://schemas.openxmlformats.org/officeDocument/2006/relationships/hyperlink" Target="mailto:ravi.aurora@nhs.net" TargetMode="External"/><Relationship Id="rId1" Type="http://schemas.openxmlformats.org/officeDocument/2006/relationships/slideLayout" Target="../slideLayouts/slideLayout2.xml"/><Relationship Id="rId6" Type="http://schemas.openxmlformats.org/officeDocument/2006/relationships/hyperlink" Target="mailto:jamil.rahman@nhs.net" TargetMode="External"/><Relationship Id="rId5" Type="http://schemas.openxmlformats.org/officeDocument/2006/relationships/hyperlink" Target="mailto:eva.clemente@nhs.net" TargetMode="External"/><Relationship Id="rId4" Type="http://schemas.openxmlformats.org/officeDocument/2006/relationships/hyperlink" Target="mailto:ravi.ramanathan@nhs.net" TargetMode="External"/><Relationship Id="rId9" Type="http://schemas.openxmlformats.org/officeDocument/2006/relationships/hyperlink" Target="mailto:e.novitt@nhs.n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38200" y="451381"/>
            <a:ext cx="10512552" cy="4066540"/>
          </a:xfrm>
        </p:spPr>
        <p:txBody>
          <a:bodyPr anchor="b">
            <a:normAutofit/>
          </a:bodyPr>
          <a:lstStyle/>
          <a:p>
            <a:pPr algn="l"/>
            <a:r>
              <a:rPr lang="en-US" sz="6600"/>
              <a:t>GP Trainer Approval Process</a:t>
            </a:r>
          </a:p>
        </p:txBody>
      </p:sp>
      <p:sp>
        <p:nvSpPr>
          <p:cNvPr id="3" name="Subtitle 2"/>
          <p:cNvSpPr>
            <a:spLocks noGrp="1"/>
          </p:cNvSpPr>
          <p:nvPr>
            <p:ph type="subTitle" idx="1"/>
          </p:nvPr>
        </p:nvSpPr>
        <p:spPr>
          <a:xfrm>
            <a:off x="838199" y="4983276"/>
            <a:ext cx="10512552" cy="1126680"/>
          </a:xfrm>
        </p:spPr>
        <p:txBody>
          <a:bodyPr vert="horz" lIns="91440" tIns="45720" rIns="91440" bIns="45720" rtlCol="0" anchor="t">
            <a:normAutofit/>
          </a:bodyPr>
          <a:lstStyle/>
          <a:p>
            <a:pPr algn="l"/>
            <a:r>
              <a:rPr lang="en-US"/>
              <a:t>Information session</a:t>
            </a:r>
          </a:p>
        </p:txBody>
      </p:sp>
      <p:sp>
        <p:nvSpPr>
          <p:cNvPr id="10"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94730" y="332943"/>
            <a:ext cx="9602540" cy="6192114"/>
          </a:xfrm>
          <a:prstGeom prst="rect">
            <a:avLst/>
          </a:prstGeom>
        </p:spPr>
      </p:pic>
    </p:spTree>
    <p:extLst>
      <p:ext uri="{BB962C8B-B14F-4D97-AF65-F5344CB8AC3E}">
        <p14:creationId xmlns:p14="http://schemas.microsoft.com/office/powerpoint/2010/main" val="313687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75677" y="713996"/>
            <a:ext cx="9640645" cy="5430008"/>
          </a:xfrm>
          <a:prstGeom prst="rect">
            <a:avLst/>
          </a:prstGeom>
        </p:spPr>
      </p:pic>
      <p:sp>
        <p:nvSpPr>
          <p:cNvPr id="4" name="TextBox 3">
            <a:extLst>
              <a:ext uri="{FF2B5EF4-FFF2-40B4-BE49-F238E27FC236}">
                <a16:creationId xmlns:a16="http://schemas.microsoft.com/office/drawing/2014/main" id="{33295303-4F25-DE07-76D1-B9BA60A6CD53}"/>
              </a:ext>
            </a:extLst>
          </p:cNvPr>
          <p:cNvSpPr txBox="1"/>
          <p:nvPr/>
        </p:nvSpPr>
        <p:spPr>
          <a:xfrm>
            <a:off x="4404294" y="428447"/>
            <a:ext cx="37904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FF8000"/>
                </a:solidFill>
              </a:rPr>
              <a:t>Trainee </a:t>
            </a:r>
            <a:r>
              <a:rPr lang="en-US" b="1">
                <a:solidFill>
                  <a:srgbClr val="FF8000"/>
                </a:solidFill>
              </a:rPr>
              <a:t>Recurrent</a:t>
            </a:r>
            <a:r>
              <a:rPr lang="en-US" b="1" dirty="0">
                <a:solidFill>
                  <a:srgbClr val="FF8000"/>
                </a:solidFill>
              </a:rPr>
              <a:t> Timetable</a:t>
            </a:r>
          </a:p>
        </p:txBody>
      </p:sp>
    </p:spTree>
    <p:extLst>
      <p:ext uri="{BB962C8B-B14F-4D97-AF65-F5344CB8AC3E}">
        <p14:creationId xmlns:p14="http://schemas.microsoft.com/office/powerpoint/2010/main" val="1347357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2BB630-C562-580B-8C5F-E70932905FB4}"/>
              </a:ext>
            </a:extLst>
          </p:cNvPr>
          <p:cNvSpPr>
            <a:spLocks noGrp="1"/>
          </p:cNvSpPr>
          <p:nvPr>
            <p:ph type="title"/>
          </p:nvPr>
        </p:nvSpPr>
        <p:spPr>
          <a:xfrm>
            <a:off x="1901162" y="3050434"/>
            <a:ext cx="3722933" cy="757130"/>
          </a:xfrm>
          <a:ln w="25400" cap="sq">
            <a:solidFill>
              <a:srgbClr val="FFFFFF"/>
            </a:solidFill>
            <a:miter lim="800000"/>
          </a:ln>
        </p:spPr>
        <p:txBody>
          <a:bodyPr vert="horz" wrap="square" lIns="91440" tIns="45720" rIns="91440" bIns="45720" rtlCol="0" anchor="ctr">
            <a:normAutofit/>
          </a:bodyPr>
          <a:lstStyle/>
          <a:p>
            <a:pPr algn="ctr"/>
            <a:r>
              <a:rPr lang="en-US" sz="2800" kern="1200">
                <a:solidFill>
                  <a:srgbClr val="FFFFFF"/>
                </a:solidFill>
                <a:latin typeface="+mj-lt"/>
                <a:ea typeface="+mj-ea"/>
                <a:cs typeface="+mj-cs"/>
              </a:rPr>
              <a:t>Who's who </a:t>
            </a:r>
          </a:p>
        </p:txBody>
      </p:sp>
      <p:sp>
        <p:nvSpPr>
          <p:cNvPr id="37" name="Rectangle 36">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108F32B-879B-17D4-AB59-10246BA3C464}"/>
              </a:ext>
            </a:extLst>
          </p:cNvPr>
          <p:cNvSpPr>
            <a:spLocks noGrp="1"/>
          </p:cNvSpPr>
          <p:nvPr>
            <p:ph idx="1"/>
          </p:nvPr>
        </p:nvSpPr>
        <p:spPr>
          <a:xfrm>
            <a:off x="6574536" y="640080"/>
            <a:ext cx="5053066" cy="2546604"/>
          </a:xfrm>
        </p:spPr>
        <p:txBody>
          <a:bodyPr vert="horz" lIns="91440" tIns="45720" rIns="91440" bIns="45720" rtlCol="0" anchor="t">
            <a:normAutofit/>
          </a:bodyPr>
          <a:lstStyle/>
          <a:p>
            <a:pPr marL="0" indent="0">
              <a:buNone/>
            </a:pPr>
            <a:r>
              <a:rPr lang="en-US" sz="1700" dirty="0"/>
              <a:t>The Ealing </a:t>
            </a:r>
            <a:r>
              <a:rPr lang="en-US" sz="1700" dirty="0" err="1"/>
              <a:t>Programme</a:t>
            </a:r>
            <a:r>
              <a:rPr lang="en-US" sz="1700" dirty="0"/>
              <a:t> Directors are:</a:t>
            </a:r>
            <a:endParaRPr lang="en-US" dirty="0"/>
          </a:p>
          <a:p>
            <a:r>
              <a:rPr lang="en-US" sz="1700" dirty="0"/>
              <a:t>Dr Ravi Arora: </a:t>
            </a:r>
            <a:r>
              <a:rPr lang="en-US" sz="1700" dirty="0">
                <a:hlinkClick r:id="rId2"/>
              </a:rPr>
              <a:t>ravi.aurora@nhs.net</a:t>
            </a:r>
            <a:endParaRPr lang="en-US" sz="1700" dirty="0"/>
          </a:p>
          <a:p>
            <a:r>
              <a:rPr lang="en-US" sz="1700" dirty="0"/>
              <a:t>Dr Sudha Dhall: </a:t>
            </a:r>
            <a:r>
              <a:rPr lang="en-US" sz="1700" u="sng" dirty="0">
                <a:hlinkClick r:id="rId3"/>
              </a:rPr>
              <a:t>sudhadhall@nhs.net</a:t>
            </a:r>
            <a:endParaRPr lang="en-US" sz="1700" dirty="0"/>
          </a:p>
          <a:p>
            <a:r>
              <a:rPr lang="en-US" sz="1700" dirty="0"/>
              <a:t>Dr Ravi Ramanathan: </a:t>
            </a:r>
            <a:r>
              <a:rPr lang="en-US" sz="1700" dirty="0">
                <a:hlinkClick r:id="rId4"/>
              </a:rPr>
              <a:t>ravi.ramanathan@nhs.net</a:t>
            </a:r>
            <a:endParaRPr lang="en-US" sz="1700" dirty="0"/>
          </a:p>
          <a:p>
            <a:endParaRPr lang="en-US" sz="1700"/>
          </a:p>
          <a:p>
            <a:pPr marL="0" indent="0">
              <a:buNone/>
            </a:pPr>
            <a:r>
              <a:rPr lang="en-US" sz="1700" dirty="0"/>
              <a:t>The Ealing trainers workshop convenor is:</a:t>
            </a:r>
          </a:p>
          <a:p>
            <a:pPr marL="0"/>
            <a:r>
              <a:rPr lang="en-US" sz="1700" dirty="0"/>
              <a:t>Dr Eva Clemente: </a:t>
            </a:r>
            <a:r>
              <a:rPr lang="en-US" sz="1700" dirty="0">
                <a:ea typeface="+mn-lt"/>
                <a:cs typeface="+mn-lt"/>
                <a:hlinkClick r:id="rId5"/>
              </a:rPr>
              <a:t>eva.clemente@nhs.net</a:t>
            </a:r>
            <a:endParaRPr lang="en-US" sz="1700" u="sng"/>
          </a:p>
          <a:p>
            <a:pPr marL="0"/>
            <a:endParaRPr lang="en-US" sz="1700" dirty="0"/>
          </a:p>
          <a:p>
            <a:endParaRPr lang="en-US" sz="1700"/>
          </a:p>
        </p:txBody>
      </p:sp>
      <p:sp>
        <p:nvSpPr>
          <p:cNvPr id="4" name="TextBox 3">
            <a:extLst>
              <a:ext uri="{FF2B5EF4-FFF2-40B4-BE49-F238E27FC236}">
                <a16:creationId xmlns:a16="http://schemas.microsoft.com/office/drawing/2014/main" id="{F028D5B5-3D69-9781-2FBC-30EB8FBA5F6A}"/>
              </a:ext>
            </a:extLst>
          </p:cNvPr>
          <p:cNvSpPr txBox="1"/>
          <p:nvPr/>
        </p:nvSpPr>
        <p:spPr>
          <a:xfrm>
            <a:off x="6570204" y="3671315"/>
            <a:ext cx="5057398" cy="2546605"/>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90000"/>
              </a:lnSpc>
              <a:spcAft>
                <a:spcPts val="600"/>
              </a:spcAft>
            </a:pPr>
            <a:r>
              <a:rPr lang="en-US" sz="1700" dirty="0"/>
              <a:t>Central Middlesex </a:t>
            </a:r>
            <a:r>
              <a:rPr lang="en-US" sz="1700" dirty="0" err="1"/>
              <a:t>Programme</a:t>
            </a:r>
            <a:r>
              <a:rPr lang="en-US" sz="1700" dirty="0"/>
              <a:t> directors are:</a:t>
            </a:r>
          </a:p>
          <a:p>
            <a:pPr indent="-228600">
              <a:lnSpc>
                <a:spcPct val="90000"/>
              </a:lnSpc>
              <a:spcAft>
                <a:spcPts val="600"/>
              </a:spcAft>
              <a:buFont typeface="Arial" panose="020B0604020202020204" pitchFamily="34" charset="0"/>
              <a:buChar char="•"/>
            </a:pPr>
            <a:r>
              <a:rPr lang="en-US" sz="1700" dirty="0"/>
              <a:t>Dr Jamil Rahman </a:t>
            </a:r>
            <a:r>
              <a:rPr lang="en-US" sz="1700" dirty="0">
                <a:hlinkClick r:id="rId6"/>
              </a:rPr>
              <a:t>jamil.rahman@nhs.net</a:t>
            </a:r>
            <a:endParaRPr lang="en-US" sz="1700" dirty="0"/>
          </a:p>
          <a:p>
            <a:pPr indent="-228600">
              <a:lnSpc>
                <a:spcPct val="90000"/>
              </a:lnSpc>
              <a:spcAft>
                <a:spcPts val="600"/>
              </a:spcAft>
              <a:buFont typeface="Arial" panose="020B0604020202020204" pitchFamily="34" charset="0"/>
              <a:buChar char="•"/>
            </a:pPr>
            <a:r>
              <a:rPr lang="en-US" sz="1700" dirty="0"/>
              <a:t>Dr Manish Prasad </a:t>
            </a:r>
            <a:r>
              <a:rPr lang="en-US" sz="1700" dirty="0">
                <a:hlinkClick r:id="rId7"/>
              </a:rPr>
              <a:t>mprasad@nhs.net</a:t>
            </a:r>
            <a:endParaRPr lang="en-US" sz="1700" dirty="0"/>
          </a:p>
          <a:p>
            <a:pPr indent="-228600">
              <a:lnSpc>
                <a:spcPct val="90000"/>
              </a:lnSpc>
              <a:spcAft>
                <a:spcPts val="600"/>
              </a:spcAft>
              <a:buFont typeface="Arial" panose="020B0604020202020204" pitchFamily="34" charset="0"/>
              <a:buChar char="•"/>
            </a:pPr>
            <a:r>
              <a:rPr lang="en-US" sz="1700" dirty="0"/>
              <a:t>Monique Aurora  </a:t>
            </a:r>
            <a:r>
              <a:rPr lang="en-US" sz="1700" dirty="0">
                <a:hlinkClick r:id="rId8"/>
              </a:rPr>
              <a:t>monique.aurora1@nhs.net</a:t>
            </a:r>
            <a:endParaRPr lang="en-US" sz="1700" dirty="0"/>
          </a:p>
          <a:p>
            <a:pPr indent="-228600">
              <a:lnSpc>
                <a:spcPct val="90000"/>
              </a:lnSpc>
              <a:spcAft>
                <a:spcPts val="600"/>
              </a:spcAft>
              <a:buFont typeface="Arial" panose="020B0604020202020204" pitchFamily="34" charset="0"/>
              <a:buChar char="•"/>
            </a:pPr>
            <a:endParaRPr lang="en-US" sz="1700" dirty="0"/>
          </a:p>
          <a:p>
            <a:pPr>
              <a:lnSpc>
                <a:spcPct val="90000"/>
              </a:lnSpc>
            </a:pPr>
            <a:r>
              <a:rPr lang="en-US" sz="1700" dirty="0"/>
              <a:t>Central Middlesex trainers workshop convenor is:</a:t>
            </a:r>
          </a:p>
          <a:p>
            <a:pPr indent="-228600">
              <a:lnSpc>
                <a:spcPct val="90000"/>
              </a:lnSpc>
              <a:spcAft>
                <a:spcPts val="600"/>
              </a:spcAft>
              <a:buFont typeface="Arial" panose="020B0604020202020204" pitchFamily="34" charset="0"/>
              <a:buChar char="•"/>
            </a:pPr>
            <a:endParaRPr lang="en-US" sz="1700" dirty="0"/>
          </a:p>
          <a:p>
            <a:pPr indent="-228600">
              <a:lnSpc>
                <a:spcPct val="90000"/>
              </a:lnSpc>
              <a:spcAft>
                <a:spcPts val="600"/>
              </a:spcAft>
              <a:buFont typeface="Arial" panose="020B0604020202020204" pitchFamily="34" charset="0"/>
              <a:buChar char="•"/>
            </a:pPr>
            <a:r>
              <a:rPr lang="en-US" sz="1700" dirty="0"/>
              <a:t>Emma </a:t>
            </a:r>
            <a:r>
              <a:rPr lang="en-US" sz="1700" err="1"/>
              <a:t>Novitt</a:t>
            </a:r>
            <a:r>
              <a:rPr lang="en-US" sz="1700" dirty="0"/>
              <a:t> </a:t>
            </a:r>
            <a:r>
              <a:rPr lang="en-US" sz="1700" dirty="0">
                <a:hlinkClick r:id="rId9"/>
              </a:rPr>
              <a:t>e.novitt@nhs.net</a:t>
            </a:r>
            <a:endParaRPr lang="en-US" sz="1700" dirty="0"/>
          </a:p>
          <a:p>
            <a:pPr indent="-228600">
              <a:lnSpc>
                <a:spcPct val="90000"/>
              </a:lnSpc>
              <a:spcAft>
                <a:spcPts val="600"/>
              </a:spcAft>
              <a:buFont typeface="Arial" panose="020B0604020202020204" pitchFamily="34" charset="0"/>
              <a:buChar char="•"/>
            </a:pPr>
            <a:endParaRPr lang="en-US" sz="1700" dirty="0"/>
          </a:p>
        </p:txBody>
      </p:sp>
    </p:spTree>
    <p:extLst>
      <p:ext uri="{BB962C8B-B14F-4D97-AF65-F5344CB8AC3E}">
        <p14:creationId xmlns:p14="http://schemas.microsoft.com/office/powerpoint/2010/main" val="3220856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77440A-BA72-2906-3591-BFF1CF9544DE}"/>
              </a:ext>
            </a:extLst>
          </p:cNvPr>
          <p:cNvSpPr>
            <a:spLocks noGrp="1"/>
          </p:cNvSpPr>
          <p:nvPr>
            <p:ph type="title"/>
          </p:nvPr>
        </p:nvSpPr>
        <p:spPr>
          <a:xfrm>
            <a:off x="838200" y="365125"/>
            <a:ext cx="10515600" cy="1325563"/>
          </a:xfrm>
        </p:spPr>
        <p:txBody>
          <a:bodyPr>
            <a:normAutofit/>
          </a:bodyPr>
          <a:lstStyle/>
          <a:p>
            <a:r>
              <a:rPr lang="en-US" sz="5400"/>
              <a:t>Paperwork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C532F83-202C-9AA5-F9A6-06B3D5925551}"/>
              </a:ext>
            </a:extLst>
          </p:cNvPr>
          <p:cNvSpPr>
            <a:spLocks noGrp="1"/>
          </p:cNvSpPr>
          <p:nvPr>
            <p:ph idx="1"/>
          </p:nvPr>
        </p:nvSpPr>
        <p:spPr>
          <a:xfrm>
            <a:off x="838200" y="1929384"/>
            <a:ext cx="10515600" cy="4251960"/>
          </a:xfrm>
        </p:spPr>
        <p:txBody>
          <a:bodyPr vert="horz" lIns="91440" tIns="45720" rIns="91440" bIns="45720" rtlCol="0">
            <a:normAutofit/>
          </a:bodyPr>
          <a:lstStyle/>
          <a:p>
            <a:pPr marL="0" indent="0">
              <a:buNone/>
            </a:pPr>
            <a:r>
              <a:rPr lang="en-GB" sz="2200"/>
              <a:t>COMPLETE</a:t>
            </a:r>
          </a:p>
          <a:p>
            <a:r>
              <a:rPr lang="en-GB" sz="2200"/>
              <a:t>Form 1 Approval Form (this should be submitted as a Word document, since it will be edited further during the process).</a:t>
            </a:r>
            <a:endParaRPr lang="en-US" sz="2200"/>
          </a:p>
          <a:p>
            <a:r>
              <a:rPr lang="en-US" sz="2200"/>
              <a:t>Peer Assessment of Teaching Session Guidance Form </a:t>
            </a:r>
          </a:p>
          <a:p>
            <a:r>
              <a:rPr lang="en-US" sz="2200"/>
              <a:t>Sample timetable for you and your learner</a:t>
            </a:r>
          </a:p>
          <a:p>
            <a:r>
              <a:rPr lang="en-US" sz="2200"/>
              <a:t>Reflective Portfolio</a:t>
            </a:r>
          </a:p>
          <a:p>
            <a:endParaRPr lang="en-US" sz="2200"/>
          </a:p>
          <a:p>
            <a:pPr marL="0" indent="0">
              <a:buNone/>
            </a:pPr>
            <a:r>
              <a:rPr lang="en-US" sz="2200"/>
              <a:t>GATHER EVIDENCE</a:t>
            </a:r>
          </a:p>
          <a:p>
            <a:r>
              <a:rPr lang="en-US" sz="2200"/>
              <a:t>CCCT course certificate</a:t>
            </a:r>
          </a:p>
          <a:p>
            <a:r>
              <a:rPr lang="en-US" sz="2200"/>
              <a:t>Evidence of attendance at minimum of 3 GP trainers Workshops</a:t>
            </a:r>
          </a:p>
          <a:p>
            <a:endParaRPr lang="en-US" sz="2200"/>
          </a:p>
          <a:p>
            <a:endParaRPr lang="en-US" sz="2200"/>
          </a:p>
        </p:txBody>
      </p:sp>
    </p:spTree>
    <p:extLst>
      <p:ext uri="{BB962C8B-B14F-4D97-AF65-F5344CB8AC3E}">
        <p14:creationId xmlns:p14="http://schemas.microsoft.com/office/powerpoint/2010/main" val="2098519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B284DA-4D7E-1879-F718-5B1A625C07A7}"/>
              </a:ext>
            </a:extLst>
          </p:cNvPr>
          <p:cNvSpPr>
            <a:spLocks noGrp="1"/>
          </p:cNvSpPr>
          <p:nvPr>
            <p:ph type="title"/>
          </p:nvPr>
        </p:nvSpPr>
        <p:spPr>
          <a:xfrm>
            <a:off x="838200" y="365125"/>
            <a:ext cx="10515600" cy="1325563"/>
          </a:xfrm>
        </p:spPr>
        <p:txBody>
          <a:bodyPr>
            <a:normAutofit/>
          </a:bodyPr>
          <a:lstStyle/>
          <a:p>
            <a:r>
              <a:rPr lang="en-US" sz="5400"/>
              <a:t>Form 1 application form</a:t>
            </a:r>
          </a:p>
        </p:txBody>
      </p:sp>
      <p:sp>
        <p:nvSpPr>
          <p:cNvPr id="7"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2">
            <a:extLst>
              <a:ext uri="{FF2B5EF4-FFF2-40B4-BE49-F238E27FC236}">
                <a16:creationId xmlns:a16="http://schemas.microsoft.com/office/drawing/2014/main" id="{3F92F710-7AF7-2949-480E-873662E272FE}"/>
              </a:ext>
            </a:extLst>
          </p:cNvPr>
          <p:cNvGraphicFramePr>
            <a:graphicFrameLocks noGrp="1"/>
          </p:cNvGraphicFramePr>
          <p:nvPr>
            <p:ph idx="1"/>
            <p:extLst>
              <p:ext uri="{D42A27DB-BD31-4B8C-83A1-F6EECF244321}">
                <p14:modId xmlns:p14="http://schemas.microsoft.com/office/powerpoint/2010/main" val="3196928146"/>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1360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835B40-34A4-DC89-A66D-F06E21D37B28}"/>
              </a:ext>
            </a:extLst>
          </p:cNvPr>
          <p:cNvSpPr>
            <a:spLocks noGrp="1"/>
          </p:cNvSpPr>
          <p:nvPr>
            <p:ph type="title"/>
          </p:nvPr>
        </p:nvSpPr>
        <p:spPr>
          <a:xfrm>
            <a:off x="838200" y="365125"/>
            <a:ext cx="10515600" cy="1325563"/>
          </a:xfrm>
        </p:spPr>
        <p:txBody>
          <a:bodyPr vert="horz" lIns="91440" tIns="45720" rIns="91440" bIns="45720" rtlCol="0">
            <a:normAutofit/>
          </a:bodyPr>
          <a:lstStyle/>
          <a:p>
            <a:r>
              <a:rPr lang="en-US" sz="5400" kern="1200">
                <a:latin typeface="+mj-lt"/>
                <a:ea typeface="+mj-ea"/>
                <a:cs typeface="+mj-cs"/>
              </a:rPr>
              <a:t>Form 1 – good practice</a:t>
            </a:r>
          </a:p>
        </p:txBody>
      </p:sp>
      <p:sp>
        <p:nvSpPr>
          <p:cNvPr id="35"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Content Placeholder 10">
            <a:extLst>
              <a:ext uri="{FF2B5EF4-FFF2-40B4-BE49-F238E27FC236}">
                <a16:creationId xmlns:a16="http://schemas.microsoft.com/office/drawing/2014/main" id="{F717C5F5-BC5E-1B6E-D8F2-5548A042C222}"/>
              </a:ext>
            </a:extLst>
          </p:cNvPr>
          <p:cNvGraphicFramePr>
            <a:graphicFrameLocks noGrp="1"/>
          </p:cNvGraphicFramePr>
          <p:nvPr>
            <p:ph idx="1"/>
            <p:extLst>
              <p:ext uri="{D42A27DB-BD31-4B8C-83A1-F6EECF244321}">
                <p14:modId xmlns:p14="http://schemas.microsoft.com/office/powerpoint/2010/main" val="2775595015"/>
              </p:ext>
            </p:extLst>
          </p:nvPr>
        </p:nvGraphicFramePr>
        <p:xfrm>
          <a:off x="838200" y="2282757"/>
          <a:ext cx="10515601" cy="3839540"/>
        </p:xfrm>
        <a:graphic>
          <a:graphicData uri="http://schemas.openxmlformats.org/drawingml/2006/table">
            <a:tbl>
              <a:tblPr firstRow="1" bandRow="1">
                <a:solidFill>
                  <a:schemeClr val="bg1">
                    <a:lumMod val="95000"/>
                  </a:schemeClr>
                </a:solidFill>
                <a:tableStyleId>{5C22544A-7EE6-4342-B048-85BDC9FD1C3A}</a:tableStyleId>
              </a:tblPr>
              <a:tblGrid>
                <a:gridCol w="993086">
                  <a:extLst>
                    <a:ext uri="{9D8B030D-6E8A-4147-A177-3AD203B41FA5}">
                      <a16:colId xmlns:a16="http://schemas.microsoft.com/office/drawing/2014/main" val="4090062375"/>
                    </a:ext>
                  </a:extLst>
                </a:gridCol>
                <a:gridCol w="9522515">
                  <a:extLst>
                    <a:ext uri="{9D8B030D-6E8A-4147-A177-3AD203B41FA5}">
                      <a16:colId xmlns:a16="http://schemas.microsoft.com/office/drawing/2014/main" val="454173784"/>
                    </a:ext>
                  </a:extLst>
                </a:gridCol>
              </a:tblGrid>
              <a:tr h="391626">
                <a:tc gridSpan="2">
                  <a:txBody>
                    <a:bodyPr/>
                    <a:lstStyle/>
                    <a:p>
                      <a:pPr algn="just" rtl="0" fontAlgn="base">
                        <a:lnSpc>
                          <a:spcPts val="1538"/>
                        </a:lnSpc>
                      </a:pPr>
                      <a:r>
                        <a:rPr lang="en-GB" sz="1600" b="0" cap="none" spc="0">
                          <a:solidFill>
                            <a:schemeClr val="bg1"/>
                          </a:solidFill>
                          <a:effectLst/>
                          <a:latin typeface="Arial" panose="020B0604020202020204" pitchFamily="34" charset="0"/>
                        </a:rPr>
                        <a:t>Domain 4: Supporting and empowering educators </a:t>
                      </a:r>
                      <a:endParaRPr lang="en-GB" sz="1600" b="0" cap="none" spc="0">
                        <a:solidFill>
                          <a:schemeClr val="bg1"/>
                        </a:solidFill>
                        <a:effectLst/>
                      </a:endParaRPr>
                    </a:p>
                  </a:txBody>
                  <a:tcPr marL="81035" marR="81035" marT="93209" marB="81035" anchor="ctr">
                    <a:lnL w="12700" cmpd="sng">
                      <a:noFill/>
                      <a:prstDash val="solid"/>
                    </a:lnL>
                    <a:lnR w="12700" cmpd="sng">
                      <a:noFill/>
                      <a:prstDash val="solid"/>
                    </a:lnR>
                    <a:lnT w="19050" cap="flat" cmpd="sng" algn="ctr">
                      <a:noFill/>
                      <a:prstDash val="solid"/>
                    </a:lnT>
                    <a:lnB w="9525" cap="flat" cmpd="sng" algn="ctr">
                      <a:solidFill>
                        <a:schemeClr val="tx1">
                          <a:lumMod val="50000"/>
                          <a:lumOff val="50000"/>
                        </a:schemeClr>
                      </a:solidFill>
                      <a:prstDash val="solid"/>
                    </a:lnB>
                    <a:solidFill>
                      <a:schemeClr val="accent2"/>
                    </a:solidFill>
                  </a:tcPr>
                </a:tc>
                <a:tc hMerge="1">
                  <a:txBody>
                    <a:bodyPr/>
                    <a:lstStyle/>
                    <a:p>
                      <a:endParaRPr lang="en-US"/>
                    </a:p>
                  </a:txBody>
                  <a:tcPr/>
                </a:tc>
                <a:extLst>
                  <a:ext uri="{0D108BD9-81ED-4DB2-BD59-A6C34878D82A}">
                    <a16:rowId xmlns:a16="http://schemas.microsoft.com/office/drawing/2014/main" val="3051364537"/>
                  </a:ext>
                </a:extLst>
              </a:tr>
              <a:tr h="363166">
                <a:tc>
                  <a:txBody>
                    <a:bodyPr/>
                    <a:lstStyle/>
                    <a:p>
                      <a:pPr algn="just" rtl="0" fontAlgn="base">
                        <a:lnSpc>
                          <a:spcPts val="1538"/>
                        </a:lnSpc>
                      </a:pPr>
                      <a:r>
                        <a:rPr lang="en-GB" sz="1200" b="1" cap="none" spc="0">
                          <a:solidFill>
                            <a:schemeClr val="tx1"/>
                          </a:solidFill>
                          <a:effectLst/>
                          <a:latin typeface="Arial" panose="020B0604020202020204" pitchFamily="34" charset="0"/>
                        </a:rPr>
                        <a:t>4.1</a:t>
                      </a:r>
                      <a:r>
                        <a:rPr lang="en-GB" sz="1200" cap="none" spc="0">
                          <a:solidFill>
                            <a:schemeClr val="tx1"/>
                          </a:solidFill>
                          <a:effectLst/>
                          <a:latin typeface="Arial" panose="020B0604020202020204" pitchFamily="34" charset="0"/>
                        </a:rPr>
                        <a:t>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rtl="0" fontAlgn="base">
                        <a:lnSpc>
                          <a:spcPts val="1538"/>
                        </a:lnSpc>
                      </a:pPr>
                      <a:r>
                        <a:rPr lang="en-GB" sz="1200" cap="none" spc="0">
                          <a:solidFill>
                            <a:schemeClr val="tx1"/>
                          </a:solidFill>
                          <a:effectLst/>
                          <a:latin typeface="Arial" panose="020B0604020202020204" pitchFamily="34" charset="0"/>
                        </a:rPr>
                        <a:t>Supervisors can easily access resources to support their physical and mental health and wellbeing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126099938"/>
                  </a:ext>
                </a:extLst>
              </a:tr>
              <a:tr h="363166">
                <a:tc>
                  <a:txBody>
                    <a:bodyPr/>
                    <a:lstStyle/>
                    <a:p>
                      <a:pPr algn="just" rtl="0" fontAlgn="base">
                        <a:lnSpc>
                          <a:spcPts val="1538"/>
                        </a:lnSpc>
                      </a:pPr>
                      <a:r>
                        <a:rPr lang="en-GB" sz="1200" b="1" cap="none" spc="0">
                          <a:solidFill>
                            <a:schemeClr val="tx1"/>
                          </a:solidFill>
                          <a:effectLst/>
                          <a:latin typeface="Arial" panose="020B0604020202020204" pitchFamily="34" charset="0"/>
                        </a:rPr>
                        <a:t>4.2</a:t>
                      </a:r>
                      <a:r>
                        <a:rPr lang="en-GB" sz="1200" cap="none" spc="0">
                          <a:solidFill>
                            <a:schemeClr val="tx1"/>
                          </a:solidFill>
                          <a:effectLst/>
                          <a:latin typeface="Arial" panose="020B0604020202020204" pitchFamily="34" charset="0"/>
                        </a:rPr>
                        <a:t>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rtl="0" fontAlgn="base">
                        <a:lnSpc>
                          <a:spcPts val="1538"/>
                        </a:lnSpc>
                      </a:pPr>
                      <a:r>
                        <a:rPr lang="en-GB" sz="1200" cap="none" spc="0">
                          <a:solidFill>
                            <a:schemeClr val="tx1"/>
                          </a:solidFill>
                          <a:effectLst/>
                          <a:latin typeface="Arial" panose="020B0604020202020204" pitchFamily="34" charset="0"/>
                        </a:rPr>
                        <a:t>Formally recognised supervisors are appropriately supported, with allocated time in job plans/ job descriptions, to undertake their roles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1177710249"/>
                  </a:ext>
                </a:extLst>
              </a:tr>
              <a:tr h="544316">
                <a:tc>
                  <a:txBody>
                    <a:bodyPr/>
                    <a:lstStyle/>
                    <a:p>
                      <a:pPr algn="just" rtl="0" fontAlgn="base">
                        <a:lnSpc>
                          <a:spcPts val="1538"/>
                        </a:lnSpc>
                      </a:pPr>
                      <a:r>
                        <a:rPr lang="en-GB" sz="1200" b="1" cap="none" spc="0">
                          <a:solidFill>
                            <a:schemeClr val="tx1"/>
                          </a:solidFill>
                          <a:effectLst/>
                          <a:latin typeface="Arial" panose="020B0604020202020204" pitchFamily="34" charset="0"/>
                        </a:rPr>
                        <a:t>4.3</a:t>
                      </a:r>
                      <a:r>
                        <a:rPr lang="en-GB" sz="1200" cap="none" spc="0">
                          <a:solidFill>
                            <a:schemeClr val="tx1"/>
                          </a:solidFill>
                          <a:effectLst/>
                          <a:latin typeface="Arial" panose="020B0604020202020204" pitchFamily="34" charset="0"/>
                        </a:rPr>
                        <a:t>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rtl="0" fontAlgn="base">
                        <a:lnSpc>
                          <a:spcPts val="1538"/>
                        </a:lnSpc>
                      </a:pPr>
                      <a:r>
                        <a:rPr lang="en-GB" sz="1200" cap="none" spc="0">
                          <a:solidFill>
                            <a:schemeClr val="tx1"/>
                          </a:solidFill>
                          <a:effectLst/>
                          <a:latin typeface="Arial" panose="020B0604020202020204" pitchFamily="34" charset="0"/>
                        </a:rPr>
                        <a:t>Those undertaking formal supervision roles are appropriately trained as defined by the relevant regulator and/or professional body and in line with any other standards and expectations of partner organisations (e.g., Education Provider, HEE).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4109565673"/>
                  </a:ext>
                </a:extLst>
              </a:tr>
              <a:tr h="363166">
                <a:tc>
                  <a:txBody>
                    <a:bodyPr/>
                    <a:lstStyle/>
                    <a:p>
                      <a:pPr algn="just" rtl="0" fontAlgn="base">
                        <a:lnSpc>
                          <a:spcPts val="1538"/>
                        </a:lnSpc>
                      </a:pPr>
                      <a:r>
                        <a:rPr lang="en-GB" sz="1200" b="1" cap="none" spc="0">
                          <a:solidFill>
                            <a:schemeClr val="tx1"/>
                          </a:solidFill>
                          <a:effectLst/>
                          <a:latin typeface="Arial" panose="020B0604020202020204" pitchFamily="34" charset="0"/>
                        </a:rPr>
                        <a:t>4.4</a:t>
                      </a:r>
                      <a:r>
                        <a:rPr lang="en-GB" sz="1200" cap="none" spc="0">
                          <a:solidFill>
                            <a:schemeClr val="tx1"/>
                          </a:solidFill>
                          <a:effectLst/>
                          <a:latin typeface="Arial" panose="020B0604020202020204" pitchFamily="34" charset="0"/>
                        </a:rPr>
                        <a:t>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rtl="0" fontAlgn="base">
                        <a:lnSpc>
                          <a:spcPts val="1538"/>
                        </a:lnSpc>
                      </a:pPr>
                      <a:r>
                        <a:rPr lang="en-GB" sz="1200" cap="none" spc="0">
                          <a:solidFill>
                            <a:schemeClr val="tx1"/>
                          </a:solidFill>
                          <a:effectLst/>
                          <a:latin typeface="Arial" panose="020B0604020202020204" pitchFamily="34" charset="0"/>
                        </a:rPr>
                        <a:t>Clinical Supervisors understand the scope of practice and expected competence of those they are supervising.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3542329193"/>
                  </a:ext>
                </a:extLst>
              </a:tr>
              <a:tr h="725467">
                <a:tc>
                  <a:txBody>
                    <a:bodyPr/>
                    <a:lstStyle/>
                    <a:p>
                      <a:pPr algn="just" rtl="0" fontAlgn="base">
                        <a:lnSpc>
                          <a:spcPts val="1538"/>
                        </a:lnSpc>
                      </a:pPr>
                      <a:r>
                        <a:rPr lang="en-GB" sz="1200" b="1" cap="none" spc="0">
                          <a:solidFill>
                            <a:schemeClr val="tx1"/>
                          </a:solidFill>
                          <a:effectLst/>
                          <a:latin typeface="Arial" panose="020B0604020202020204" pitchFamily="34" charset="0"/>
                        </a:rPr>
                        <a:t>4.5</a:t>
                      </a:r>
                      <a:r>
                        <a:rPr lang="en-GB" sz="1200" cap="none" spc="0">
                          <a:solidFill>
                            <a:schemeClr val="tx1"/>
                          </a:solidFill>
                          <a:effectLst/>
                          <a:latin typeface="Arial" panose="020B0604020202020204" pitchFamily="34" charset="0"/>
                        </a:rPr>
                        <a:t>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rtl="0" fontAlgn="base">
                        <a:lnSpc>
                          <a:spcPts val="1538"/>
                        </a:lnSpc>
                      </a:pPr>
                      <a:r>
                        <a:rPr lang="en-GB" sz="1200" cap="none" spc="0">
                          <a:solidFill>
                            <a:schemeClr val="tx1"/>
                          </a:solidFill>
                          <a:effectLst/>
                          <a:latin typeface="Arial" panose="020B0604020202020204" pitchFamily="34" charset="0"/>
                        </a:rPr>
                        <a:t>Educational Supervisors are familiar with, understand and are up to date with the curricula of the learners they are supporting. They also understand their role in the context of learners’ programmes and career pathways, enhancing their ability to support learners’ progression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3999459043"/>
                  </a:ext>
                </a:extLst>
              </a:tr>
              <a:tr h="363166">
                <a:tc>
                  <a:txBody>
                    <a:bodyPr/>
                    <a:lstStyle/>
                    <a:p>
                      <a:pPr algn="just" rtl="0" fontAlgn="base">
                        <a:lnSpc>
                          <a:spcPts val="1538"/>
                        </a:lnSpc>
                      </a:pPr>
                      <a:r>
                        <a:rPr lang="en-GB" sz="1200" b="1" cap="none" spc="0">
                          <a:solidFill>
                            <a:schemeClr val="tx1"/>
                          </a:solidFill>
                          <a:effectLst/>
                          <a:latin typeface="Arial" panose="020B0604020202020204" pitchFamily="34" charset="0"/>
                        </a:rPr>
                        <a:t>4.6</a:t>
                      </a:r>
                      <a:r>
                        <a:rPr lang="en-GB" sz="1200" cap="none" spc="0">
                          <a:solidFill>
                            <a:schemeClr val="tx1"/>
                          </a:solidFill>
                          <a:effectLst/>
                          <a:latin typeface="Arial" panose="020B0604020202020204" pitchFamily="34" charset="0"/>
                        </a:rPr>
                        <a:t>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rtl="0" fontAlgn="base">
                        <a:lnSpc>
                          <a:spcPts val="1538"/>
                        </a:lnSpc>
                      </a:pPr>
                      <a:r>
                        <a:rPr lang="en-GB" sz="1200" cap="none" spc="0">
                          <a:solidFill>
                            <a:schemeClr val="tx1"/>
                          </a:solidFill>
                          <a:effectLst/>
                          <a:latin typeface="Arial" panose="020B0604020202020204" pitchFamily="34" charset="0"/>
                        </a:rPr>
                        <a:t>Clinical supervisors are supported to understand the education, training and any other support needs of their learners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4142705656"/>
                  </a:ext>
                </a:extLst>
              </a:tr>
              <a:tr h="725467">
                <a:tc>
                  <a:txBody>
                    <a:bodyPr/>
                    <a:lstStyle/>
                    <a:p>
                      <a:pPr algn="just" rtl="0" fontAlgn="base">
                        <a:lnSpc>
                          <a:spcPts val="1538"/>
                        </a:lnSpc>
                      </a:pPr>
                      <a:r>
                        <a:rPr lang="en-GB" sz="1200" b="1" cap="none" spc="0">
                          <a:solidFill>
                            <a:schemeClr val="tx1"/>
                          </a:solidFill>
                          <a:effectLst/>
                          <a:latin typeface="Arial" panose="020B0604020202020204" pitchFamily="34" charset="0"/>
                        </a:rPr>
                        <a:t>4.7</a:t>
                      </a:r>
                      <a:r>
                        <a:rPr lang="en-GB" sz="1200" cap="none" spc="0">
                          <a:solidFill>
                            <a:schemeClr val="tx1"/>
                          </a:solidFill>
                          <a:effectLst/>
                          <a:latin typeface="Arial" panose="020B0604020202020204" pitchFamily="34" charset="0"/>
                        </a:rPr>
                        <a:t>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rtl="0" fontAlgn="base">
                        <a:lnSpc>
                          <a:spcPts val="1538"/>
                        </a:lnSpc>
                      </a:pPr>
                      <a:r>
                        <a:rPr lang="en-GB" sz="1200" cap="none" spc="0">
                          <a:solidFill>
                            <a:schemeClr val="tx1"/>
                          </a:solidFill>
                          <a:effectLst/>
                          <a:latin typeface="Arial" panose="020B0604020202020204" pitchFamily="34" charset="0"/>
                        </a:rPr>
                        <a:t>Supervisor performance is assessed through appraisals or other appropriate mechanisms, with constructive feedback and support provided for continued professional development and role progression and/or when they may be experiencing difficulties and challenges. </a:t>
                      </a:r>
                      <a:endParaRPr lang="en-GB" sz="1200" cap="none" spc="0">
                        <a:solidFill>
                          <a:schemeClr val="tx1"/>
                        </a:solidFill>
                        <a:effectLst/>
                      </a:endParaRPr>
                    </a:p>
                  </a:txBody>
                  <a:tcPr marL="39392" marR="39392" marT="93209" marB="54024">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735427280"/>
                  </a:ext>
                </a:extLst>
              </a:tr>
            </a:tbl>
          </a:graphicData>
        </a:graphic>
      </p:graphicFrame>
    </p:spTree>
    <p:extLst>
      <p:ext uri="{BB962C8B-B14F-4D97-AF65-F5344CB8AC3E}">
        <p14:creationId xmlns:p14="http://schemas.microsoft.com/office/powerpoint/2010/main" val="5480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B4719956-66D6-6C49-13A3-729179CF531D}"/>
              </a:ext>
            </a:extLst>
          </p:cNvPr>
          <p:cNvSpPr>
            <a:spLocks noGrp="1"/>
          </p:cNvSpPr>
          <p:nvPr>
            <p:ph type="title"/>
          </p:nvPr>
        </p:nvSpPr>
        <p:spPr>
          <a:xfrm>
            <a:off x="838200" y="365125"/>
            <a:ext cx="10515600" cy="1325563"/>
          </a:xfrm>
        </p:spPr>
        <p:txBody>
          <a:bodyPr>
            <a:normAutofit/>
          </a:bodyPr>
          <a:lstStyle/>
          <a:p>
            <a:r>
              <a:rPr lang="en-US" sz="5400"/>
              <a:t>Form 1 – good practice continued</a:t>
            </a:r>
          </a:p>
        </p:txBody>
      </p:sp>
      <p:sp>
        <p:nvSpPr>
          <p:cNvPr id="19"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4">
            <a:extLst>
              <a:ext uri="{FF2B5EF4-FFF2-40B4-BE49-F238E27FC236}">
                <a16:creationId xmlns:a16="http://schemas.microsoft.com/office/drawing/2014/main" id="{6EF6EF35-04EE-B712-177E-E307DD2A1156}"/>
              </a:ext>
            </a:extLst>
          </p:cNvPr>
          <p:cNvGraphicFramePr>
            <a:graphicFrameLocks noGrp="1"/>
          </p:cNvGraphicFramePr>
          <p:nvPr>
            <p:ph idx="1"/>
          </p:nvPr>
        </p:nvGraphicFramePr>
        <p:xfrm>
          <a:off x="1397706" y="2228087"/>
          <a:ext cx="9396588" cy="4142264"/>
        </p:xfrm>
        <a:graphic>
          <a:graphicData uri="http://schemas.openxmlformats.org/drawingml/2006/table">
            <a:tbl>
              <a:tblPr firstRow="1" bandRow="1">
                <a:tableStyleId>{5C22544A-7EE6-4342-B048-85BDC9FD1C3A}</a:tableStyleId>
              </a:tblPr>
              <a:tblGrid>
                <a:gridCol w="9396588">
                  <a:extLst>
                    <a:ext uri="{9D8B030D-6E8A-4147-A177-3AD203B41FA5}">
                      <a16:colId xmlns:a16="http://schemas.microsoft.com/office/drawing/2014/main" val="823944509"/>
                    </a:ext>
                  </a:extLst>
                </a:gridCol>
              </a:tblGrid>
              <a:tr h="456605">
                <a:tc>
                  <a:txBody>
                    <a:bodyPr/>
                    <a:lstStyle/>
                    <a:p>
                      <a:pPr algn="just" rtl="0" fontAlgn="base">
                        <a:lnSpc>
                          <a:spcPts val="1538"/>
                        </a:lnSpc>
                      </a:pPr>
                      <a:r>
                        <a:rPr lang="en-GB" sz="1000" b="1" i="0">
                          <a:effectLst/>
                          <a:latin typeface="Arial" panose="020B0604020202020204" pitchFamily="34" charset="0"/>
                        </a:rPr>
                        <a:t>(Applicant) Please use the space below to provide further information on how you meet the requirements of this domain</a:t>
                      </a:r>
                      <a:r>
                        <a:rPr lang="en-GB" sz="1000" b="0" i="0">
                          <a:effectLst/>
                          <a:latin typeface="Arial" panose="020B0604020202020204" pitchFamily="34" charset="0"/>
                        </a:rPr>
                        <a:t> </a:t>
                      </a:r>
                      <a:endParaRPr lang="en-GB" sz="1600" b="0" i="0">
                        <a:effectLst/>
                      </a:endParaRPr>
                    </a:p>
                    <a:p>
                      <a:pPr algn="just" rtl="0" fontAlgn="base">
                        <a:lnSpc>
                          <a:spcPts val="1538"/>
                        </a:lnSpc>
                      </a:pPr>
                      <a:r>
                        <a:rPr lang="en-GB" sz="1000" b="0" i="0">
                          <a:effectLst/>
                          <a:latin typeface="Arial" panose="020B0604020202020204" pitchFamily="34" charset="0"/>
                        </a:rPr>
                        <a:t> </a:t>
                      </a:r>
                      <a:endParaRPr lang="en-GB" sz="1600" b="0" i="0">
                        <a:effectLst/>
                      </a:endParaRPr>
                    </a:p>
                  </a:txBody>
                  <a:tcPr marL="58335" marR="58335" marT="40001" marB="40001">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6D9F1"/>
                    </a:solidFill>
                  </a:tcPr>
                </a:tc>
                <a:extLst>
                  <a:ext uri="{0D108BD9-81ED-4DB2-BD59-A6C34878D82A}">
                    <a16:rowId xmlns:a16="http://schemas.microsoft.com/office/drawing/2014/main" val="1746849944"/>
                  </a:ext>
                </a:extLst>
              </a:tr>
              <a:tr h="3492272">
                <a:tc>
                  <a:txBody>
                    <a:bodyPr/>
                    <a:lstStyle/>
                    <a:p>
                      <a:pPr algn="just" rtl="0" fontAlgn="base">
                        <a:lnSpc>
                          <a:spcPts val="1538"/>
                        </a:lnSpc>
                      </a:pPr>
                      <a:r>
                        <a:rPr lang="en-GB" sz="1000" b="0" i="0">
                          <a:effectLst/>
                          <a:latin typeface="Arial" panose="020B0604020202020204" pitchFamily="34" charset="0"/>
                        </a:rPr>
                        <a:t>4.1- I am registered with a GP surgery (XXXX surgery) to whom I can consult for my own physical and mental health. I am aware of other support services available to all staff at the XXXX surgery and if needed would speak to the practice manager if I needed guidance in accessing these. I make sure that I take annual leave and sickness leave to ensure my ongoing wellbeing. </a:t>
                      </a:r>
                      <a:endParaRPr lang="en-GB" sz="1600" b="0" i="0">
                        <a:effectLst/>
                      </a:endParaRPr>
                    </a:p>
                    <a:p>
                      <a:pPr algn="just" rtl="0" fontAlgn="base">
                        <a:lnSpc>
                          <a:spcPts val="1538"/>
                        </a:lnSpc>
                      </a:pPr>
                      <a:r>
                        <a:rPr lang="en-GB" sz="1000" b="0" i="0">
                          <a:effectLst/>
                          <a:latin typeface="Arial" panose="020B0604020202020204" pitchFamily="34" charset="0"/>
                        </a:rPr>
                        <a:t>4.2- I have discussed the GP supervisor role and responsibilities with the other partners at XXXXX. Being an established training practice they are familiar with these and allow protected time for a 4hr tutorial and for daily debrief/supervision. </a:t>
                      </a:r>
                      <a:endParaRPr lang="en-GB" sz="1600" b="0" i="0">
                        <a:effectLst/>
                      </a:endParaRPr>
                    </a:p>
                    <a:p>
                      <a:pPr algn="just" rtl="0" fontAlgn="base">
                        <a:lnSpc>
                          <a:spcPts val="1538"/>
                        </a:lnSpc>
                      </a:pPr>
                      <a:r>
                        <a:rPr lang="en-GB" sz="1000" b="0" i="0">
                          <a:effectLst/>
                          <a:latin typeface="Arial" panose="020B0604020202020204" pitchFamily="34" charset="0"/>
                        </a:rPr>
                        <a:t>4.3- I have recently completed the GP supervisor course cohort XXXXX. I have attached my portfolio and due to receive feedback on this over the coming weeks. I will then be issued with a certificate of completion of this course. </a:t>
                      </a:r>
                      <a:endParaRPr lang="en-GB" sz="1600" b="0" i="0">
                        <a:effectLst/>
                      </a:endParaRPr>
                    </a:p>
                    <a:p>
                      <a:pPr algn="just" rtl="0" fontAlgn="base">
                        <a:lnSpc>
                          <a:spcPts val="1538"/>
                        </a:lnSpc>
                      </a:pPr>
                      <a:r>
                        <a:rPr lang="en-GB" sz="1000" b="0" i="0">
                          <a:effectLst/>
                          <a:latin typeface="Arial" panose="020B0604020202020204" pitchFamily="34" charset="0"/>
                        </a:rPr>
                        <a:t>4.4- Having supervised trainees from medical school, through F2, GPST1- ST3 since XXX I am familiar with the competencies and scope of practice appropriate for trainees at different stages of their medical/GP training. I recognise that some trainees may have previously trained in different specialities and so have additional years of experience whilst others may have moved straight from foundation training into GP VTS.  </a:t>
                      </a:r>
                      <a:endParaRPr lang="en-GB" sz="1600" b="0" i="0">
                        <a:effectLst/>
                      </a:endParaRPr>
                    </a:p>
                    <a:p>
                      <a:pPr algn="just" rtl="0" fontAlgn="base">
                        <a:lnSpc>
                          <a:spcPts val="1538"/>
                        </a:lnSpc>
                      </a:pPr>
                      <a:r>
                        <a:rPr lang="en-GB" sz="1000" b="0" i="0">
                          <a:effectLst/>
                          <a:latin typeface="Arial" panose="020B0604020202020204" pitchFamily="34" charset="0"/>
                        </a:rPr>
                        <a:t>4.5- I am familiar with the RCGP curriculum and know where to access this to reference it should I need. I understand that I am supporting a trainee towards becoming a confident independent safe GP. I will do a learning needs assessment at the start of a new trainee placement and refer back to this during their time with me. I will spend time with my trainee to understand their circumstances and any challenges to learning they may encounter eg physical/mental health issues, family support, dyslexia, . </a:t>
                      </a:r>
                      <a:endParaRPr lang="en-GB" sz="1600" b="0" i="0">
                        <a:effectLst/>
                      </a:endParaRPr>
                    </a:p>
                    <a:p>
                      <a:pPr algn="just" rtl="0" fontAlgn="base">
                        <a:lnSpc>
                          <a:spcPts val="1538"/>
                        </a:lnSpc>
                      </a:pPr>
                      <a:r>
                        <a:rPr lang="en-GB" sz="1000" b="0" i="0">
                          <a:effectLst/>
                          <a:latin typeface="Arial" panose="020B0604020202020204" pitchFamily="34" charset="0"/>
                        </a:rPr>
                        <a:t>4.6- Through attendance at workshops and residential away days I will meet with other trainers to ensure I am familiar with the ongoing education, training and support needs of my trainees. My understanding is that attendance to these are in addition to our usual study leave allowance. I have already attended one day of the Ealing trainers residential in June and the previous workshop in March. </a:t>
                      </a:r>
                      <a:endParaRPr lang="en-GB" sz="1600" b="0" i="0">
                        <a:effectLst/>
                      </a:endParaRPr>
                    </a:p>
                    <a:p>
                      <a:pPr algn="just" rtl="0" fontAlgn="base">
                        <a:lnSpc>
                          <a:spcPts val="1538"/>
                        </a:lnSpc>
                      </a:pPr>
                      <a:r>
                        <a:rPr lang="en-GB" sz="1000" b="0" i="0">
                          <a:effectLst/>
                          <a:latin typeface="Arial" panose="020B0604020202020204" pitchFamily="34" charset="0"/>
                        </a:rPr>
                        <a:t>4.7- I and member of the RCGP, GMC and BMA. I have an annual appraisal. Most recently my PDP includes progressing in the role of GP supervisor. When I have my first trainee I will seek feedback and advice from established trainers at XXXXX surgery (Dr XXXX and Dr XXX) </a:t>
                      </a:r>
                      <a:endParaRPr lang="en-GB" sz="1600" b="0" i="0">
                        <a:effectLst/>
                      </a:endParaRPr>
                    </a:p>
                  </a:txBody>
                  <a:tcPr marL="58335" marR="58335" marT="40001" marB="40001">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43997348"/>
                  </a:ext>
                </a:extLst>
              </a:tr>
            </a:tbl>
          </a:graphicData>
        </a:graphic>
      </p:graphicFrame>
    </p:spTree>
    <p:extLst>
      <p:ext uri="{BB962C8B-B14F-4D97-AF65-F5344CB8AC3E}">
        <p14:creationId xmlns:p14="http://schemas.microsoft.com/office/powerpoint/2010/main" val="2725052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45F980-DCF8-E08A-B8A8-21211C2AAB5F}"/>
              </a:ext>
            </a:extLst>
          </p:cNvPr>
          <p:cNvSpPr>
            <a:spLocks noGrp="1"/>
          </p:cNvSpPr>
          <p:nvPr>
            <p:ph type="title"/>
          </p:nvPr>
        </p:nvSpPr>
        <p:spPr>
          <a:xfrm>
            <a:off x="838200" y="365125"/>
            <a:ext cx="10515600" cy="1325563"/>
          </a:xfrm>
        </p:spPr>
        <p:txBody>
          <a:bodyPr>
            <a:normAutofit/>
          </a:bodyPr>
          <a:lstStyle/>
          <a:p>
            <a:r>
              <a:rPr lang="en-US" sz="5400"/>
              <a:t>Peer Assessment of teaching session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C85AC6-985C-1887-797D-A2B2F2BD1F49}"/>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en-US" sz="2200" dirty="0"/>
              <a:t>A video of a teaching session will need to be peer reviewed prior to your interview, following the guidelines as below:</a:t>
            </a:r>
          </a:p>
          <a:p>
            <a:r>
              <a:rPr lang="en-US" sz="2200" dirty="0"/>
              <a:t>It should be a discreet teaching episode; 20-30  minutes in length and with a clear beginning and end.</a:t>
            </a:r>
          </a:p>
          <a:p>
            <a:r>
              <a:rPr lang="en-US" sz="2200" dirty="0"/>
              <a:t>It should </a:t>
            </a:r>
            <a:r>
              <a:rPr lang="en-US" sz="2200" b="1" u="sng" dirty="0"/>
              <a:t>not</a:t>
            </a:r>
            <a:r>
              <a:rPr lang="en-US" sz="2200" b="1" dirty="0"/>
              <a:t> </a:t>
            </a:r>
            <a:r>
              <a:rPr lang="en-US" sz="2200" dirty="0"/>
              <a:t>be of an assessment for the e-portfolio.</a:t>
            </a:r>
          </a:p>
          <a:p>
            <a:r>
              <a:rPr lang="en-US" sz="2200" dirty="0"/>
              <a:t>The purpose of the video is to demonstrate your teaching skills and we suggest that you try to display as many of them as possible, e.g., it is not advisable to choose a topic that lends itself only to didactic teaching.</a:t>
            </a:r>
          </a:p>
          <a:p>
            <a:r>
              <a:rPr lang="en-US" sz="2200" dirty="0"/>
              <a:t>Please get </a:t>
            </a:r>
            <a:r>
              <a:rPr lang="en-US" sz="2200" b="1" dirty="0"/>
              <a:t>two</a:t>
            </a:r>
            <a:r>
              <a:rPr lang="en-US" sz="2200" dirty="0"/>
              <a:t> peers to review your teaching video, one of which should be outside of your surgery.</a:t>
            </a:r>
          </a:p>
          <a:p>
            <a:endParaRPr lang="en-US" sz="2200"/>
          </a:p>
        </p:txBody>
      </p:sp>
    </p:spTree>
    <p:extLst>
      <p:ext uri="{BB962C8B-B14F-4D97-AF65-F5344CB8AC3E}">
        <p14:creationId xmlns:p14="http://schemas.microsoft.com/office/powerpoint/2010/main" val="3021077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B892B-42F4-5EA7-A9A3-D593F421FE0A}"/>
              </a:ext>
            </a:extLst>
          </p:cNvPr>
          <p:cNvSpPr>
            <a:spLocks noGrp="1"/>
          </p:cNvSpPr>
          <p:nvPr>
            <p:ph type="title"/>
          </p:nvPr>
        </p:nvSpPr>
        <p:spPr>
          <a:xfrm>
            <a:off x="838200" y="365126"/>
            <a:ext cx="9935220" cy="851254"/>
          </a:xfrm>
        </p:spPr>
        <p:txBody>
          <a:bodyPr/>
          <a:lstStyle/>
          <a:p>
            <a:r>
              <a:rPr lang="en-US"/>
              <a:t>Sample timetable</a:t>
            </a:r>
          </a:p>
        </p:txBody>
      </p:sp>
      <p:pic>
        <p:nvPicPr>
          <p:cNvPr id="8" name="Picture 7"/>
          <p:cNvPicPr>
            <a:picLocks noChangeAspect="1"/>
          </p:cNvPicPr>
          <p:nvPr/>
        </p:nvPicPr>
        <p:blipFill>
          <a:blip r:embed="rId2"/>
          <a:stretch>
            <a:fillRect/>
          </a:stretch>
        </p:blipFill>
        <p:spPr>
          <a:xfrm>
            <a:off x="1171324" y="1216380"/>
            <a:ext cx="9659698" cy="4620270"/>
          </a:xfrm>
          <a:prstGeom prst="rect">
            <a:avLst/>
          </a:prstGeom>
        </p:spPr>
      </p:pic>
      <p:sp>
        <p:nvSpPr>
          <p:cNvPr id="3" name="TextBox 2">
            <a:extLst>
              <a:ext uri="{FF2B5EF4-FFF2-40B4-BE49-F238E27FC236}">
                <a16:creationId xmlns:a16="http://schemas.microsoft.com/office/drawing/2014/main" id="{710CFD91-07E9-E564-6D45-64D9FA252919}"/>
              </a:ext>
            </a:extLst>
          </p:cNvPr>
          <p:cNvSpPr txBox="1"/>
          <p:nvPr/>
        </p:nvSpPr>
        <p:spPr>
          <a:xfrm>
            <a:off x="4493941" y="1217341"/>
            <a:ext cx="30015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FF8000"/>
                </a:solidFill>
              </a:rPr>
              <a:t>Trainer Weekly Timetable</a:t>
            </a:r>
          </a:p>
        </p:txBody>
      </p:sp>
    </p:spTree>
    <p:extLst>
      <p:ext uri="{BB962C8B-B14F-4D97-AF65-F5344CB8AC3E}">
        <p14:creationId xmlns:p14="http://schemas.microsoft.com/office/powerpoint/2010/main" val="2391309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11964" y="307860"/>
            <a:ext cx="9659698" cy="6201640"/>
          </a:xfrm>
          <a:prstGeom prst="rect">
            <a:avLst/>
          </a:prstGeom>
        </p:spPr>
      </p:pic>
      <p:sp>
        <p:nvSpPr>
          <p:cNvPr id="9" name="Freeform 8"/>
          <p:cNvSpPr/>
          <p:nvPr/>
        </p:nvSpPr>
        <p:spPr>
          <a:xfrm>
            <a:off x="5360936" y="2953174"/>
            <a:ext cx="1361754" cy="677333"/>
          </a:xfrm>
          <a:custGeom>
            <a:avLst/>
            <a:gdLst>
              <a:gd name="connsiteX0" fmla="*/ 1361440 w 1361754"/>
              <a:gd name="connsiteY0" fmla="*/ 149013 h 677333"/>
              <a:gd name="connsiteX1" fmla="*/ 1320800 w 1361754"/>
              <a:gd name="connsiteY1" fmla="*/ 135466 h 677333"/>
              <a:gd name="connsiteX2" fmla="*/ 1273387 w 1361754"/>
              <a:gd name="connsiteY2" fmla="*/ 115146 h 677333"/>
              <a:gd name="connsiteX3" fmla="*/ 1219200 w 1361754"/>
              <a:gd name="connsiteY3" fmla="*/ 101600 h 677333"/>
              <a:gd name="connsiteX4" fmla="*/ 1117600 w 1361754"/>
              <a:gd name="connsiteY4" fmla="*/ 81280 h 677333"/>
              <a:gd name="connsiteX5" fmla="*/ 1043093 w 1361754"/>
              <a:gd name="connsiteY5" fmla="*/ 74506 h 677333"/>
              <a:gd name="connsiteX6" fmla="*/ 927947 w 1361754"/>
              <a:gd name="connsiteY6" fmla="*/ 60960 h 677333"/>
              <a:gd name="connsiteX7" fmla="*/ 839893 w 1361754"/>
              <a:gd name="connsiteY7" fmla="*/ 40640 h 677333"/>
              <a:gd name="connsiteX8" fmla="*/ 792480 w 1361754"/>
              <a:gd name="connsiteY8" fmla="*/ 33866 h 677333"/>
              <a:gd name="connsiteX9" fmla="*/ 684107 w 1361754"/>
              <a:gd name="connsiteY9" fmla="*/ 20320 h 677333"/>
              <a:gd name="connsiteX10" fmla="*/ 596053 w 1361754"/>
              <a:gd name="connsiteY10" fmla="*/ 0 h 677333"/>
              <a:gd name="connsiteX11" fmla="*/ 176107 w 1361754"/>
              <a:gd name="connsiteY11" fmla="*/ 6773 h 677333"/>
              <a:gd name="connsiteX12" fmla="*/ 142240 w 1361754"/>
              <a:gd name="connsiteY12" fmla="*/ 20320 h 677333"/>
              <a:gd name="connsiteX13" fmla="*/ 94827 w 1361754"/>
              <a:gd name="connsiteY13" fmla="*/ 94826 h 677333"/>
              <a:gd name="connsiteX14" fmla="*/ 74507 w 1361754"/>
              <a:gd name="connsiteY14" fmla="*/ 115146 h 677333"/>
              <a:gd name="connsiteX15" fmla="*/ 33867 w 1361754"/>
              <a:gd name="connsiteY15" fmla="*/ 169333 h 677333"/>
              <a:gd name="connsiteX16" fmla="*/ 13547 w 1361754"/>
              <a:gd name="connsiteY16" fmla="*/ 216746 h 677333"/>
              <a:gd name="connsiteX17" fmla="*/ 0 w 1361754"/>
              <a:gd name="connsiteY17" fmla="*/ 250613 h 677333"/>
              <a:gd name="connsiteX18" fmla="*/ 20320 w 1361754"/>
              <a:gd name="connsiteY18" fmla="*/ 392853 h 677333"/>
              <a:gd name="connsiteX19" fmla="*/ 47413 w 1361754"/>
              <a:gd name="connsiteY19" fmla="*/ 433493 h 677333"/>
              <a:gd name="connsiteX20" fmla="*/ 149013 w 1361754"/>
              <a:gd name="connsiteY20" fmla="*/ 521546 h 677333"/>
              <a:gd name="connsiteX21" fmla="*/ 203200 w 1361754"/>
              <a:gd name="connsiteY21" fmla="*/ 548640 h 677333"/>
              <a:gd name="connsiteX22" fmla="*/ 277707 w 1361754"/>
              <a:gd name="connsiteY22" fmla="*/ 582506 h 677333"/>
              <a:gd name="connsiteX23" fmla="*/ 365760 w 1361754"/>
              <a:gd name="connsiteY23" fmla="*/ 609600 h 677333"/>
              <a:gd name="connsiteX24" fmla="*/ 426720 w 1361754"/>
              <a:gd name="connsiteY24" fmla="*/ 623146 h 677333"/>
              <a:gd name="connsiteX25" fmla="*/ 474133 w 1361754"/>
              <a:gd name="connsiteY25" fmla="*/ 636693 h 677333"/>
              <a:gd name="connsiteX26" fmla="*/ 508000 w 1361754"/>
              <a:gd name="connsiteY26" fmla="*/ 643466 h 677333"/>
              <a:gd name="connsiteX27" fmla="*/ 568960 w 1361754"/>
              <a:gd name="connsiteY27" fmla="*/ 657013 h 677333"/>
              <a:gd name="connsiteX28" fmla="*/ 623147 w 1361754"/>
              <a:gd name="connsiteY28" fmla="*/ 663786 h 677333"/>
              <a:gd name="connsiteX29" fmla="*/ 724747 w 1361754"/>
              <a:gd name="connsiteY29" fmla="*/ 677333 h 677333"/>
              <a:gd name="connsiteX30" fmla="*/ 1036320 w 1361754"/>
              <a:gd name="connsiteY30" fmla="*/ 670560 h 677333"/>
              <a:gd name="connsiteX31" fmla="*/ 1063413 w 1361754"/>
              <a:gd name="connsiteY31" fmla="*/ 657013 h 677333"/>
              <a:gd name="connsiteX32" fmla="*/ 1083733 w 1361754"/>
              <a:gd name="connsiteY32" fmla="*/ 650240 h 677333"/>
              <a:gd name="connsiteX33" fmla="*/ 1131147 w 1361754"/>
              <a:gd name="connsiteY33" fmla="*/ 616373 h 677333"/>
              <a:gd name="connsiteX34" fmla="*/ 1151467 w 1361754"/>
              <a:gd name="connsiteY34" fmla="*/ 596053 h 677333"/>
              <a:gd name="connsiteX35" fmla="*/ 1239520 w 1361754"/>
              <a:gd name="connsiteY35" fmla="*/ 521546 h 677333"/>
              <a:gd name="connsiteX36" fmla="*/ 1266613 w 1361754"/>
              <a:gd name="connsiteY36" fmla="*/ 494453 h 677333"/>
              <a:gd name="connsiteX37" fmla="*/ 1286933 w 1361754"/>
              <a:gd name="connsiteY37" fmla="*/ 474133 h 677333"/>
              <a:gd name="connsiteX38" fmla="*/ 1320800 w 1361754"/>
              <a:gd name="connsiteY38" fmla="*/ 433493 h 677333"/>
              <a:gd name="connsiteX39" fmla="*/ 1341120 w 1361754"/>
              <a:gd name="connsiteY39" fmla="*/ 392853 h 677333"/>
              <a:gd name="connsiteX40" fmla="*/ 1354667 w 1361754"/>
              <a:gd name="connsiteY40" fmla="*/ 345440 h 677333"/>
              <a:gd name="connsiteX41" fmla="*/ 1341120 w 1361754"/>
              <a:gd name="connsiteY41" fmla="*/ 176106 h 677333"/>
              <a:gd name="connsiteX42" fmla="*/ 1361440 w 1361754"/>
              <a:gd name="connsiteY42" fmla="*/ 149013 h 677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361754" h="677333">
                <a:moveTo>
                  <a:pt x="1361440" y="149013"/>
                </a:moveTo>
                <a:cubicBezTo>
                  <a:pt x="1358053" y="142240"/>
                  <a:pt x="1334058" y="140769"/>
                  <a:pt x="1320800" y="135466"/>
                </a:cubicBezTo>
                <a:cubicBezTo>
                  <a:pt x="1281165" y="119612"/>
                  <a:pt x="1307638" y="124487"/>
                  <a:pt x="1273387" y="115146"/>
                </a:cubicBezTo>
                <a:cubicBezTo>
                  <a:pt x="1255425" y="110247"/>
                  <a:pt x="1237262" y="106116"/>
                  <a:pt x="1219200" y="101600"/>
                </a:cubicBezTo>
                <a:cubicBezTo>
                  <a:pt x="1179945" y="91786"/>
                  <a:pt x="1167841" y="88131"/>
                  <a:pt x="1117600" y="81280"/>
                </a:cubicBezTo>
                <a:cubicBezTo>
                  <a:pt x="1092891" y="77911"/>
                  <a:pt x="1067929" y="76764"/>
                  <a:pt x="1043093" y="74506"/>
                </a:cubicBezTo>
                <a:cubicBezTo>
                  <a:pt x="970290" y="59946"/>
                  <a:pt x="1049695" y="74488"/>
                  <a:pt x="927947" y="60960"/>
                </a:cubicBezTo>
                <a:cubicBezTo>
                  <a:pt x="866658" y="54150"/>
                  <a:pt x="905821" y="54767"/>
                  <a:pt x="839893" y="40640"/>
                </a:cubicBezTo>
                <a:cubicBezTo>
                  <a:pt x="824283" y="37295"/>
                  <a:pt x="808228" y="36491"/>
                  <a:pt x="792480" y="33866"/>
                </a:cubicBezTo>
                <a:cubicBezTo>
                  <a:pt x="708513" y="19871"/>
                  <a:pt x="825631" y="33185"/>
                  <a:pt x="684107" y="20320"/>
                </a:cubicBezTo>
                <a:cubicBezTo>
                  <a:pt x="646518" y="1525"/>
                  <a:pt x="651273" y="0"/>
                  <a:pt x="596053" y="0"/>
                </a:cubicBezTo>
                <a:cubicBezTo>
                  <a:pt x="456053" y="0"/>
                  <a:pt x="316089" y="4515"/>
                  <a:pt x="176107" y="6773"/>
                </a:cubicBezTo>
                <a:cubicBezTo>
                  <a:pt x="164818" y="11289"/>
                  <a:pt x="152551" y="13876"/>
                  <a:pt x="142240" y="20320"/>
                </a:cubicBezTo>
                <a:cubicBezTo>
                  <a:pt x="102550" y="45126"/>
                  <a:pt x="136935" y="52718"/>
                  <a:pt x="94827" y="94826"/>
                </a:cubicBezTo>
                <a:cubicBezTo>
                  <a:pt x="88054" y="101599"/>
                  <a:pt x="80573" y="107732"/>
                  <a:pt x="74507" y="115146"/>
                </a:cubicBezTo>
                <a:cubicBezTo>
                  <a:pt x="60210" y="132620"/>
                  <a:pt x="33867" y="169333"/>
                  <a:pt x="33867" y="169333"/>
                </a:cubicBezTo>
                <a:cubicBezTo>
                  <a:pt x="19953" y="211070"/>
                  <a:pt x="35867" y="166526"/>
                  <a:pt x="13547" y="216746"/>
                </a:cubicBezTo>
                <a:cubicBezTo>
                  <a:pt x="8609" y="227857"/>
                  <a:pt x="4516" y="239324"/>
                  <a:pt x="0" y="250613"/>
                </a:cubicBezTo>
                <a:cubicBezTo>
                  <a:pt x="3284" y="299873"/>
                  <a:pt x="-2093" y="348027"/>
                  <a:pt x="20320" y="392853"/>
                </a:cubicBezTo>
                <a:cubicBezTo>
                  <a:pt x="27601" y="407415"/>
                  <a:pt x="35901" y="421981"/>
                  <a:pt x="47413" y="433493"/>
                </a:cubicBezTo>
                <a:cubicBezTo>
                  <a:pt x="81910" y="467990"/>
                  <a:pt x="105977" y="500028"/>
                  <a:pt x="149013" y="521546"/>
                </a:cubicBezTo>
                <a:lnTo>
                  <a:pt x="203200" y="548640"/>
                </a:lnTo>
                <a:cubicBezTo>
                  <a:pt x="232985" y="563533"/>
                  <a:pt x="242619" y="569010"/>
                  <a:pt x="277707" y="582506"/>
                </a:cubicBezTo>
                <a:cubicBezTo>
                  <a:pt x="298425" y="590474"/>
                  <a:pt x="345498" y="604535"/>
                  <a:pt x="365760" y="609600"/>
                </a:cubicBezTo>
                <a:cubicBezTo>
                  <a:pt x="385954" y="614648"/>
                  <a:pt x="406526" y="618098"/>
                  <a:pt x="426720" y="623146"/>
                </a:cubicBezTo>
                <a:cubicBezTo>
                  <a:pt x="442666" y="627132"/>
                  <a:pt x="458187" y="632706"/>
                  <a:pt x="474133" y="636693"/>
                </a:cubicBezTo>
                <a:cubicBezTo>
                  <a:pt x="485302" y="639485"/>
                  <a:pt x="496743" y="641054"/>
                  <a:pt x="508000" y="643466"/>
                </a:cubicBezTo>
                <a:cubicBezTo>
                  <a:pt x="528354" y="647827"/>
                  <a:pt x="548461" y="653396"/>
                  <a:pt x="568960" y="657013"/>
                </a:cubicBezTo>
                <a:cubicBezTo>
                  <a:pt x="586886" y="660176"/>
                  <a:pt x="605127" y="661212"/>
                  <a:pt x="623147" y="663786"/>
                </a:cubicBezTo>
                <a:cubicBezTo>
                  <a:pt x="729572" y="678990"/>
                  <a:pt x="582225" y="661498"/>
                  <a:pt x="724747" y="677333"/>
                </a:cubicBezTo>
                <a:cubicBezTo>
                  <a:pt x="828605" y="675075"/>
                  <a:pt x="932624" y="676782"/>
                  <a:pt x="1036320" y="670560"/>
                </a:cubicBezTo>
                <a:cubicBezTo>
                  <a:pt x="1046399" y="669955"/>
                  <a:pt x="1054132" y="660990"/>
                  <a:pt x="1063413" y="657013"/>
                </a:cubicBezTo>
                <a:cubicBezTo>
                  <a:pt x="1069975" y="654201"/>
                  <a:pt x="1076960" y="652498"/>
                  <a:pt x="1083733" y="650240"/>
                </a:cubicBezTo>
                <a:cubicBezTo>
                  <a:pt x="1099812" y="639521"/>
                  <a:pt x="1116448" y="628972"/>
                  <a:pt x="1131147" y="616373"/>
                </a:cubicBezTo>
                <a:cubicBezTo>
                  <a:pt x="1138420" y="610139"/>
                  <a:pt x="1143906" y="601934"/>
                  <a:pt x="1151467" y="596053"/>
                </a:cubicBezTo>
                <a:cubicBezTo>
                  <a:pt x="1240322" y="526944"/>
                  <a:pt x="1139934" y="621133"/>
                  <a:pt x="1239520" y="521546"/>
                </a:cubicBezTo>
                <a:lnTo>
                  <a:pt x="1266613" y="494453"/>
                </a:lnTo>
                <a:cubicBezTo>
                  <a:pt x="1273386" y="487680"/>
                  <a:pt x="1282649" y="482701"/>
                  <a:pt x="1286933" y="474133"/>
                </a:cubicBezTo>
                <a:cubicBezTo>
                  <a:pt x="1304121" y="439759"/>
                  <a:pt x="1292079" y="452641"/>
                  <a:pt x="1320800" y="433493"/>
                </a:cubicBezTo>
                <a:cubicBezTo>
                  <a:pt x="1337824" y="382418"/>
                  <a:pt x="1314859" y="445374"/>
                  <a:pt x="1341120" y="392853"/>
                </a:cubicBezTo>
                <a:cubicBezTo>
                  <a:pt x="1345977" y="383140"/>
                  <a:pt x="1352498" y="354115"/>
                  <a:pt x="1354667" y="345440"/>
                </a:cubicBezTo>
                <a:cubicBezTo>
                  <a:pt x="1352903" y="310160"/>
                  <a:pt x="1355337" y="225868"/>
                  <a:pt x="1341120" y="176106"/>
                </a:cubicBezTo>
                <a:cubicBezTo>
                  <a:pt x="1339733" y="171252"/>
                  <a:pt x="1364827" y="155786"/>
                  <a:pt x="1361440" y="149013"/>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eform 9"/>
          <p:cNvSpPr/>
          <p:nvPr/>
        </p:nvSpPr>
        <p:spPr>
          <a:xfrm>
            <a:off x="5303363" y="4541521"/>
            <a:ext cx="1361754" cy="677333"/>
          </a:xfrm>
          <a:custGeom>
            <a:avLst/>
            <a:gdLst>
              <a:gd name="connsiteX0" fmla="*/ 1361440 w 1361754"/>
              <a:gd name="connsiteY0" fmla="*/ 149013 h 677333"/>
              <a:gd name="connsiteX1" fmla="*/ 1320800 w 1361754"/>
              <a:gd name="connsiteY1" fmla="*/ 135466 h 677333"/>
              <a:gd name="connsiteX2" fmla="*/ 1273387 w 1361754"/>
              <a:gd name="connsiteY2" fmla="*/ 115146 h 677333"/>
              <a:gd name="connsiteX3" fmla="*/ 1219200 w 1361754"/>
              <a:gd name="connsiteY3" fmla="*/ 101600 h 677333"/>
              <a:gd name="connsiteX4" fmla="*/ 1117600 w 1361754"/>
              <a:gd name="connsiteY4" fmla="*/ 81280 h 677333"/>
              <a:gd name="connsiteX5" fmla="*/ 1043093 w 1361754"/>
              <a:gd name="connsiteY5" fmla="*/ 74506 h 677333"/>
              <a:gd name="connsiteX6" fmla="*/ 927947 w 1361754"/>
              <a:gd name="connsiteY6" fmla="*/ 60960 h 677333"/>
              <a:gd name="connsiteX7" fmla="*/ 839893 w 1361754"/>
              <a:gd name="connsiteY7" fmla="*/ 40640 h 677333"/>
              <a:gd name="connsiteX8" fmla="*/ 792480 w 1361754"/>
              <a:gd name="connsiteY8" fmla="*/ 33866 h 677333"/>
              <a:gd name="connsiteX9" fmla="*/ 684107 w 1361754"/>
              <a:gd name="connsiteY9" fmla="*/ 20320 h 677333"/>
              <a:gd name="connsiteX10" fmla="*/ 596053 w 1361754"/>
              <a:gd name="connsiteY10" fmla="*/ 0 h 677333"/>
              <a:gd name="connsiteX11" fmla="*/ 176107 w 1361754"/>
              <a:gd name="connsiteY11" fmla="*/ 6773 h 677333"/>
              <a:gd name="connsiteX12" fmla="*/ 142240 w 1361754"/>
              <a:gd name="connsiteY12" fmla="*/ 20320 h 677333"/>
              <a:gd name="connsiteX13" fmla="*/ 94827 w 1361754"/>
              <a:gd name="connsiteY13" fmla="*/ 94826 h 677333"/>
              <a:gd name="connsiteX14" fmla="*/ 74507 w 1361754"/>
              <a:gd name="connsiteY14" fmla="*/ 115146 h 677333"/>
              <a:gd name="connsiteX15" fmla="*/ 33867 w 1361754"/>
              <a:gd name="connsiteY15" fmla="*/ 169333 h 677333"/>
              <a:gd name="connsiteX16" fmla="*/ 13547 w 1361754"/>
              <a:gd name="connsiteY16" fmla="*/ 216746 h 677333"/>
              <a:gd name="connsiteX17" fmla="*/ 0 w 1361754"/>
              <a:gd name="connsiteY17" fmla="*/ 250613 h 677333"/>
              <a:gd name="connsiteX18" fmla="*/ 20320 w 1361754"/>
              <a:gd name="connsiteY18" fmla="*/ 392853 h 677333"/>
              <a:gd name="connsiteX19" fmla="*/ 47413 w 1361754"/>
              <a:gd name="connsiteY19" fmla="*/ 433493 h 677333"/>
              <a:gd name="connsiteX20" fmla="*/ 149013 w 1361754"/>
              <a:gd name="connsiteY20" fmla="*/ 521546 h 677333"/>
              <a:gd name="connsiteX21" fmla="*/ 203200 w 1361754"/>
              <a:gd name="connsiteY21" fmla="*/ 548640 h 677333"/>
              <a:gd name="connsiteX22" fmla="*/ 277707 w 1361754"/>
              <a:gd name="connsiteY22" fmla="*/ 582506 h 677333"/>
              <a:gd name="connsiteX23" fmla="*/ 365760 w 1361754"/>
              <a:gd name="connsiteY23" fmla="*/ 609600 h 677333"/>
              <a:gd name="connsiteX24" fmla="*/ 426720 w 1361754"/>
              <a:gd name="connsiteY24" fmla="*/ 623146 h 677333"/>
              <a:gd name="connsiteX25" fmla="*/ 474133 w 1361754"/>
              <a:gd name="connsiteY25" fmla="*/ 636693 h 677333"/>
              <a:gd name="connsiteX26" fmla="*/ 508000 w 1361754"/>
              <a:gd name="connsiteY26" fmla="*/ 643466 h 677333"/>
              <a:gd name="connsiteX27" fmla="*/ 568960 w 1361754"/>
              <a:gd name="connsiteY27" fmla="*/ 657013 h 677333"/>
              <a:gd name="connsiteX28" fmla="*/ 623147 w 1361754"/>
              <a:gd name="connsiteY28" fmla="*/ 663786 h 677333"/>
              <a:gd name="connsiteX29" fmla="*/ 724747 w 1361754"/>
              <a:gd name="connsiteY29" fmla="*/ 677333 h 677333"/>
              <a:gd name="connsiteX30" fmla="*/ 1036320 w 1361754"/>
              <a:gd name="connsiteY30" fmla="*/ 670560 h 677333"/>
              <a:gd name="connsiteX31" fmla="*/ 1063413 w 1361754"/>
              <a:gd name="connsiteY31" fmla="*/ 657013 h 677333"/>
              <a:gd name="connsiteX32" fmla="*/ 1083733 w 1361754"/>
              <a:gd name="connsiteY32" fmla="*/ 650240 h 677333"/>
              <a:gd name="connsiteX33" fmla="*/ 1131147 w 1361754"/>
              <a:gd name="connsiteY33" fmla="*/ 616373 h 677333"/>
              <a:gd name="connsiteX34" fmla="*/ 1151467 w 1361754"/>
              <a:gd name="connsiteY34" fmla="*/ 596053 h 677333"/>
              <a:gd name="connsiteX35" fmla="*/ 1239520 w 1361754"/>
              <a:gd name="connsiteY35" fmla="*/ 521546 h 677333"/>
              <a:gd name="connsiteX36" fmla="*/ 1266613 w 1361754"/>
              <a:gd name="connsiteY36" fmla="*/ 494453 h 677333"/>
              <a:gd name="connsiteX37" fmla="*/ 1286933 w 1361754"/>
              <a:gd name="connsiteY37" fmla="*/ 474133 h 677333"/>
              <a:gd name="connsiteX38" fmla="*/ 1320800 w 1361754"/>
              <a:gd name="connsiteY38" fmla="*/ 433493 h 677333"/>
              <a:gd name="connsiteX39" fmla="*/ 1341120 w 1361754"/>
              <a:gd name="connsiteY39" fmla="*/ 392853 h 677333"/>
              <a:gd name="connsiteX40" fmla="*/ 1354667 w 1361754"/>
              <a:gd name="connsiteY40" fmla="*/ 345440 h 677333"/>
              <a:gd name="connsiteX41" fmla="*/ 1341120 w 1361754"/>
              <a:gd name="connsiteY41" fmla="*/ 176106 h 677333"/>
              <a:gd name="connsiteX42" fmla="*/ 1361440 w 1361754"/>
              <a:gd name="connsiteY42" fmla="*/ 149013 h 677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361754" h="677333">
                <a:moveTo>
                  <a:pt x="1361440" y="149013"/>
                </a:moveTo>
                <a:cubicBezTo>
                  <a:pt x="1358053" y="142240"/>
                  <a:pt x="1334058" y="140769"/>
                  <a:pt x="1320800" y="135466"/>
                </a:cubicBezTo>
                <a:cubicBezTo>
                  <a:pt x="1281165" y="119612"/>
                  <a:pt x="1307638" y="124487"/>
                  <a:pt x="1273387" y="115146"/>
                </a:cubicBezTo>
                <a:cubicBezTo>
                  <a:pt x="1255425" y="110247"/>
                  <a:pt x="1237262" y="106116"/>
                  <a:pt x="1219200" y="101600"/>
                </a:cubicBezTo>
                <a:cubicBezTo>
                  <a:pt x="1179945" y="91786"/>
                  <a:pt x="1167841" y="88131"/>
                  <a:pt x="1117600" y="81280"/>
                </a:cubicBezTo>
                <a:cubicBezTo>
                  <a:pt x="1092891" y="77911"/>
                  <a:pt x="1067929" y="76764"/>
                  <a:pt x="1043093" y="74506"/>
                </a:cubicBezTo>
                <a:cubicBezTo>
                  <a:pt x="970290" y="59946"/>
                  <a:pt x="1049695" y="74488"/>
                  <a:pt x="927947" y="60960"/>
                </a:cubicBezTo>
                <a:cubicBezTo>
                  <a:pt x="866658" y="54150"/>
                  <a:pt x="905821" y="54767"/>
                  <a:pt x="839893" y="40640"/>
                </a:cubicBezTo>
                <a:cubicBezTo>
                  <a:pt x="824283" y="37295"/>
                  <a:pt x="808228" y="36491"/>
                  <a:pt x="792480" y="33866"/>
                </a:cubicBezTo>
                <a:cubicBezTo>
                  <a:pt x="708513" y="19871"/>
                  <a:pt x="825631" y="33185"/>
                  <a:pt x="684107" y="20320"/>
                </a:cubicBezTo>
                <a:cubicBezTo>
                  <a:pt x="646518" y="1525"/>
                  <a:pt x="651273" y="0"/>
                  <a:pt x="596053" y="0"/>
                </a:cubicBezTo>
                <a:cubicBezTo>
                  <a:pt x="456053" y="0"/>
                  <a:pt x="316089" y="4515"/>
                  <a:pt x="176107" y="6773"/>
                </a:cubicBezTo>
                <a:cubicBezTo>
                  <a:pt x="164818" y="11289"/>
                  <a:pt x="152551" y="13876"/>
                  <a:pt x="142240" y="20320"/>
                </a:cubicBezTo>
                <a:cubicBezTo>
                  <a:pt x="102550" y="45126"/>
                  <a:pt x="136935" y="52718"/>
                  <a:pt x="94827" y="94826"/>
                </a:cubicBezTo>
                <a:cubicBezTo>
                  <a:pt x="88054" y="101599"/>
                  <a:pt x="80573" y="107732"/>
                  <a:pt x="74507" y="115146"/>
                </a:cubicBezTo>
                <a:cubicBezTo>
                  <a:pt x="60210" y="132620"/>
                  <a:pt x="33867" y="169333"/>
                  <a:pt x="33867" y="169333"/>
                </a:cubicBezTo>
                <a:cubicBezTo>
                  <a:pt x="19953" y="211070"/>
                  <a:pt x="35867" y="166526"/>
                  <a:pt x="13547" y="216746"/>
                </a:cubicBezTo>
                <a:cubicBezTo>
                  <a:pt x="8609" y="227857"/>
                  <a:pt x="4516" y="239324"/>
                  <a:pt x="0" y="250613"/>
                </a:cubicBezTo>
                <a:cubicBezTo>
                  <a:pt x="3284" y="299873"/>
                  <a:pt x="-2093" y="348027"/>
                  <a:pt x="20320" y="392853"/>
                </a:cubicBezTo>
                <a:cubicBezTo>
                  <a:pt x="27601" y="407415"/>
                  <a:pt x="35901" y="421981"/>
                  <a:pt x="47413" y="433493"/>
                </a:cubicBezTo>
                <a:cubicBezTo>
                  <a:pt x="81910" y="467990"/>
                  <a:pt x="105977" y="500028"/>
                  <a:pt x="149013" y="521546"/>
                </a:cubicBezTo>
                <a:lnTo>
                  <a:pt x="203200" y="548640"/>
                </a:lnTo>
                <a:cubicBezTo>
                  <a:pt x="232985" y="563533"/>
                  <a:pt x="242619" y="569010"/>
                  <a:pt x="277707" y="582506"/>
                </a:cubicBezTo>
                <a:cubicBezTo>
                  <a:pt x="298425" y="590474"/>
                  <a:pt x="345498" y="604535"/>
                  <a:pt x="365760" y="609600"/>
                </a:cubicBezTo>
                <a:cubicBezTo>
                  <a:pt x="385954" y="614648"/>
                  <a:pt x="406526" y="618098"/>
                  <a:pt x="426720" y="623146"/>
                </a:cubicBezTo>
                <a:cubicBezTo>
                  <a:pt x="442666" y="627132"/>
                  <a:pt x="458187" y="632706"/>
                  <a:pt x="474133" y="636693"/>
                </a:cubicBezTo>
                <a:cubicBezTo>
                  <a:pt x="485302" y="639485"/>
                  <a:pt x="496743" y="641054"/>
                  <a:pt x="508000" y="643466"/>
                </a:cubicBezTo>
                <a:cubicBezTo>
                  <a:pt x="528354" y="647827"/>
                  <a:pt x="548461" y="653396"/>
                  <a:pt x="568960" y="657013"/>
                </a:cubicBezTo>
                <a:cubicBezTo>
                  <a:pt x="586886" y="660176"/>
                  <a:pt x="605127" y="661212"/>
                  <a:pt x="623147" y="663786"/>
                </a:cubicBezTo>
                <a:cubicBezTo>
                  <a:pt x="729572" y="678990"/>
                  <a:pt x="582225" y="661498"/>
                  <a:pt x="724747" y="677333"/>
                </a:cubicBezTo>
                <a:cubicBezTo>
                  <a:pt x="828605" y="675075"/>
                  <a:pt x="932624" y="676782"/>
                  <a:pt x="1036320" y="670560"/>
                </a:cubicBezTo>
                <a:cubicBezTo>
                  <a:pt x="1046399" y="669955"/>
                  <a:pt x="1054132" y="660990"/>
                  <a:pt x="1063413" y="657013"/>
                </a:cubicBezTo>
                <a:cubicBezTo>
                  <a:pt x="1069975" y="654201"/>
                  <a:pt x="1076960" y="652498"/>
                  <a:pt x="1083733" y="650240"/>
                </a:cubicBezTo>
                <a:cubicBezTo>
                  <a:pt x="1099812" y="639521"/>
                  <a:pt x="1116448" y="628972"/>
                  <a:pt x="1131147" y="616373"/>
                </a:cubicBezTo>
                <a:cubicBezTo>
                  <a:pt x="1138420" y="610139"/>
                  <a:pt x="1143906" y="601934"/>
                  <a:pt x="1151467" y="596053"/>
                </a:cubicBezTo>
                <a:cubicBezTo>
                  <a:pt x="1240322" y="526944"/>
                  <a:pt x="1139934" y="621133"/>
                  <a:pt x="1239520" y="521546"/>
                </a:cubicBezTo>
                <a:lnTo>
                  <a:pt x="1266613" y="494453"/>
                </a:lnTo>
                <a:cubicBezTo>
                  <a:pt x="1273386" y="487680"/>
                  <a:pt x="1282649" y="482701"/>
                  <a:pt x="1286933" y="474133"/>
                </a:cubicBezTo>
                <a:cubicBezTo>
                  <a:pt x="1304121" y="439759"/>
                  <a:pt x="1292079" y="452641"/>
                  <a:pt x="1320800" y="433493"/>
                </a:cubicBezTo>
                <a:cubicBezTo>
                  <a:pt x="1337824" y="382418"/>
                  <a:pt x="1314859" y="445374"/>
                  <a:pt x="1341120" y="392853"/>
                </a:cubicBezTo>
                <a:cubicBezTo>
                  <a:pt x="1345977" y="383140"/>
                  <a:pt x="1352498" y="354115"/>
                  <a:pt x="1354667" y="345440"/>
                </a:cubicBezTo>
                <a:cubicBezTo>
                  <a:pt x="1352903" y="310160"/>
                  <a:pt x="1355337" y="225868"/>
                  <a:pt x="1341120" y="176106"/>
                </a:cubicBezTo>
                <a:cubicBezTo>
                  <a:pt x="1339733" y="171252"/>
                  <a:pt x="1364827" y="155786"/>
                  <a:pt x="1361440" y="149013"/>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FFCB26F8-BC1D-0606-8469-90A009C791F1}"/>
              </a:ext>
            </a:extLst>
          </p:cNvPr>
          <p:cNvSpPr txBox="1"/>
          <p:nvPr/>
        </p:nvSpPr>
        <p:spPr>
          <a:xfrm>
            <a:off x="4682200" y="123647"/>
            <a:ext cx="39876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FF8000"/>
                </a:solidFill>
              </a:rPr>
              <a:t>Trainee Induction Timetable</a:t>
            </a:r>
          </a:p>
        </p:txBody>
      </p:sp>
    </p:spTree>
    <p:extLst>
      <p:ext uri="{BB962C8B-B14F-4D97-AF65-F5344CB8AC3E}">
        <p14:creationId xmlns:p14="http://schemas.microsoft.com/office/powerpoint/2010/main" val="170727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A86DEF19851674283896D8FAC94DB92" ma:contentTypeVersion="13" ma:contentTypeDescription="Create a new document." ma:contentTypeScope="" ma:versionID="307bd4bc23508e16b21ba176c3eebe11">
  <xsd:schema xmlns:xsd="http://www.w3.org/2001/XMLSchema" xmlns:xs="http://www.w3.org/2001/XMLSchema" xmlns:p="http://schemas.microsoft.com/office/2006/metadata/properties" xmlns:ns1="http://schemas.microsoft.com/sharepoint/v3" xmlns:ns2="13f4cbfc-7a41-42ed-9b2c-93281003bd49" targetNamespace="http://schemas.microsoft.com/office/2006/metadata/properties" ma:root="true" ma:fieldsID="8cf7936062080ae18cc694cdbb419c2e" ns1:_="" ns2:_="">
    <xsd:import namespace="http://schemas.microsoft.com/sharepoint/v3"/>
    <xsd:import namespace="13f4cbfc-7a41-42ed-9b2c-93281003bd4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1:_ip_UnifiedCompliancePolicyProperties" minOccurs="0"/>
                <xsd:element ref="ns1:_ip_UnifiedCompliancePolicyUIAction"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f4cbfc-7a41-42ed-9b2c-93281003bd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13f4cbfc-7a41-42ed-9b2c-93281003bd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A6120DF-131A-41E5-B706-9E0D8587EC4A}">
  <ds:schemaRefs>
    <ds:schemaRef ds:uri="http://schemas.microsoft.com/sharepoint/v3/contenttype/forms"/>
  </ds:schemaRefs>
</ds:datastoreItem>
</file>

<file path=customXml/itemProps2.xml><?xml version="1.0" encoding="utf-8"?>
<ds:datastoreItem xmlns:ds="http://schemas.openxmlformats.org/officeDocument/2006/customXml" ds:itemID="{F1B7E82E-3E93-4122-B2DF-54D8A0D49590}">
  <ds:schemaRefs>
    <ds:schemaRef ds:uri="13f4cbfc-7a41-42ed-9b2c-93281003bd4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5CD5AA2-FB6E-43D0-9C59-E6D969EBA2ED}">
  <ds:schemaRefs>
    <ds:schemaRef ds:uri="13f4cbfc-7a41-42ed-9b2c-93281003bd49"/>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GP Trainer Approval Process</vt:lpstr>
      <vt:lpstr>Who's who </vt:lpstr>
      <vt:lpstr>Paperwork </vt:lpstr>
      <vt:lpstr>Form 1 application form</vt:lpstr>
      <vt:lpstr>Form 1 – good practice</vt:lpstr>
      <vt:lpstr>Form 1 – good practice continued</vt:lpstr>
      <vt:lpstr>Peer Assessment of teaching session</vt:lpstr>
      <vt:lpstr>Sample timetable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31</cp:revision>
  <dcterms:created xsi:type="dcterms:W3CDTF">2025-01-16T09:59:39Z</dcterms:created>
  <dcterms:modified xsi:type="dcterms:W3CDTF">2025-02-04T08:30:06Z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0x010100FA86DEF19851674283896D8FAC94DB92</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