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0" r:id="rId7"/>
    <p:sldId id="261" r:id="rId8"/>
    <p:sldId id="262" r:id="rId9"/>
    <p:sldId id="263" r:id="rId10"/>
    <p:sldId id="259"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0834A2-63F6-1DE0-F701-F936665C29D4}" v="60" dt="2025-02-26T12:41:37.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NIBROOK, Elizabeth (NHS NORTH WEST LONDON ICB - W2U3Z)" userId="S::elizabeth.hornibrook@nhs.net::ae11944f-b8e2-4d73-97fb-9f27c5c782d0" providerId="AD" clId="Web-{6665261D-A245-2EB5-6A42-68BA913CE91D}"/>
    <pc:docChg chg="addSld delSld modSld">
      <pc:chgData name="HORNIBROOK, Elizabeth (NHS NORTH WEST LONDON ICB - W2U3Z)" userId="S::elizabeth.hornibrook@nhs.net::ae11944f-b8e2-4d73-97fb-9f27c5c782d0" providerId="AD" clId="Web-{6665261D-A245-2EB5-6A42-68BA913CE91D}" dt="2025-02-17T11:50:08.913" v="1505" actId="20577"/>
      <pc:docMkLst>
        <pc:docMk/>
      </pc:docMkLst>
      <pc:sldChg chg="addSp delSp modSp mod setBg modClrScheme chgLayout">
        <pc:chgData name="HORNIBROOK, Elizabeth (NHS NORTH WEST LONDON ICB - W2U3Z)" userId="S::elizabeth.hornibrook@nhs.net::ae11944f-b8e2-4d73-97fb-9f27c5c782d0" providerId="AD" clId="Web-{6665261D-A245-2EB5-6A42-68BA913CE91D}" dt="2025-02-17T10:48:39.783" v="313"/>
        <pc:sldMkLst>
          <pc:docMk/>
          <pc:sldMk cId="109857222" sldId="256"/>
        </pc:sldMkLst>
        <pc:spChg chg="del">
          <ac:chgData name="HORNIBROOK, Elizabeth (NHS NORTH WEST LONDON ICB - W2U3Z)" userId="S::elizabeth.hornibrook@nhs.net::ae11944f-b8e2-4d73-97fb-9f27c5c782d0" providerId="AD" clId="Web-{6665261D-A245-2EB5-6A42-68BA913CE91D}" dt="2025-02-17T10:38:57.455" v="0"/>
          <ac:spMkLst>
            <pc:docMk/>
            <pc:sldMk cId="109857222" sldId="256"/>
            <ac:spMk id="2" creationId="{00000000-0000-0000-0000-000000000000}"/>
          </ac:spMkLst>
        </pc:spChg>
        <pc:spChg chg="del">
          <ac:chgData name="HORNIBROOK, Elizabeth (NHS NORTH WEST LONDON ICB - W2U3Z)" userId="S::elizabeth.hornibrook@nhs.net::ae11944f-b8e2-4d73-97fb-9f27c5c782d0" providerId="AD" clId="Web-{6665261D-A245-2EB5-6A42-68BA913CE91D}" dt="2025-02-17T10:38:58.783" v="1"/>
          <ac:spMkLst>
            <pc:docMk/>
            <pc:sldMk cId="109857222" sldId="256"/>
            <ac:spMk id="3" creationId="{00000000-0000-0000-0000-000000000000}"/>
          </ac:spMkLst>
        </pc:spChg>
        <pc:spChg chg="add mod">
          <ac:chgData name="HORNIBROOK, Elizabeth (NHS NORTH WEST LONDON ICB - W2U3Z)" userId="S::elizabeth.hornibrook@nhs.net::ae11944f-b8e2-4d73-97fb-9f27c5c782d0" providerId="AD" clId="Web-{6665261D-A245-2EB5-6A42-68BA913CE91D}" dt="2025-02-17T10:48:39.783" v="313"/>
          <ac:spMkLst>
            <pc:docMk/>
            <pc:sldMk cId="109857222" sldId="256"/>
            <ac:spMk id="4" creationId="{3285DF2E-3935-0AAB-35F2-BF5083F0B4DD}"/>
          </ac:spMkLst>
        </pc:spChg>
        <pc:spChg chg="add mod">
          <ac:chgData name="HORNIBROOK, Elizabeth (NHS NORTH WEST LONDON ICB - W2U3Z)" userId="S::elizabeth.hornibrook@nhs.net::ae11944f-b8e2-4d73-97fb-9f27c5c782d0" providerId="AD" clId="Web-{6665261D-A245-2EB5-6A42-68BA913CE91D}" dt="2025-02-17T10:48:39.783" v="313"/>
          <ac:spMkLst>
            <pc:docMk/>
            <pc:sldMk cId="109857222" sldId="256"/>
            <ac:spMk id="5" creationId="{33277019-A251-996D-C1B4-ED279440AECF}"/>
          </ac:spMkLst>
        </pc:spChg>
        <pc:spChg chg="add">
          <ac:chgData name="HORNIBROOK, Elizabeth (NHS NORTH WEST LONDON ICB - W2U3Z)" userId="S::elizabeth.hornibrook@nhs.net::ae11944f-b8e2-4d73-97fb-9f27c5c782d0" providerId="AD" clId="Web-{6665261D-A245-2EB5-6A42-68BA913CE91D}" dt="2025-02-17T10:48:39.783" v="313"/>
          <ac:spMkLst>
            <pc:docMk/>
            <pc:sldMk cId="109857222" sldId="256"/>
            <ac:spMk id="10" creationId="{907EF6B7-1338-4443-8C46-6A318D952DFD}"/>
          </ac:spMkLst>
        </pc:spChg>
        <pc:spChg chg="add">
          <ac:chgData name="HORNIBROOK, Elizabeth (NHS NORTH WEST LONDON ICB - W2U3Z)" userId="S::elizabeth.hornibrook@nhs.net::ae11944f-b8e2-4d73-97fb-9f27c5c782d0" providerId="AD" clId="Web-{6665261D-A245-2EB5-6A42-68BA913CE91D}" dt="2025-02-17T10:48:39.783" v="313"/>
          <ac:spMkLst>
            <pc:docMk/>
            <pc:sldMk cId="109857222" sldId="256"/>
            <ac:spMk id="12" creationId="{DAAE4CDD-124C-4DCF-9584-B6033B545DD5}"/>
          </ac:spMkLst>
        </pc:spChg>
        <pc:spChg chg="add">
          <ac:chgData name="HORNIBROOK, Elizabeth (NHS NORTH WEST LONDON ICB - W2U3Z)" userId="S::elizabeth.hornibrook@nhs.net::ae11944f-b8e2-4d73-97fb-9f27c5c782d0" providerId="AD" clId="Web-{6665261D-A245-2EB5-6A42-68BA913CE91D}" dt="2025-02-17T10:48:39.783" v="313"/>
          <ac:spMkLst>
            <pc:docMk/>
            <pc:sldMk cId="109857222" sldId="256"/>
            <ac:spMk id="14" creationId="{081E4A58-353D-44AE-B2FC-2A74E2E400F7}"/>
          </ac:spMkLst>
        </pc:spChg>
      </pc:sldChg>
      <pc:sldChg chg="addSp delSp modSp new mod setBg">
        <pc:chgData name="HORNIBROOK, Elizabeth (NHS NORTH WEST LONDON ICB - W2U3Z)" userId="S::elizabeth.hornibrook@nhs.net::ae11944f-b8e2-4d73-97fb-9f27c5c782d0" providerId="AD" clId="Web-{6665261D-A245-2EB5-6A42-68BA913CE91D}" dt="2025-02-17T10:57:45.235" v="550" actId="1076"/>
        <pc:sldMkLst>
          <pc:docMk/>
          <pc:sldMk cId="2570729404" sldId="257"/>
        </pc:sldMkLst>
        <pc:spChg chg="mod">
          <ac:chgData name="HORNIBROOK, Elizabeth (NHS NORTH WEST LONDON ICB - W2U3Z)" userId="S::elizabeth.hornibrook@nhs.net::ae11944f-b8e2-4d73-97fb-9f27c5c782d0" providerId="AD" clId="Web-{6665261D-A245-2EB5-6A42-68BA913CE91D}" dt="2025-02-17T10:48:47.236" v="314"/>
          <ac:spMkLst>
            <pc:docMk/>
            <pc:sldMk cId="2570729404" sldId="257"/>
            <ac:spMk id="2" creationId="{A3ED6322-5BFB-F288-7FCB-73C16F2A7B8C}"/>
          </ac:spMkLst>
        </pc:spChg>
        <pc:spChg chg="del">
          <ac:chgData name="HORNIBROOK, Elizabeth (NHS NORTH WEST LONDON ICB - W2U3Z)" userId="S::elizabeth.hornibrook@nhs.net::ae11944f-b8e2-4d73-97fb-9f27c5c782d0" providerId="AD" clId="Web-{6665261D-A245-2EB5-6A42-68BA913CE91D}" dt="2025-02-17T10:44:21.823" v="182"/>
          <ac:spMkLst>
            <pc:docMk/>
            <pc:sldMk cId="2570729404" sldId="257"/>
            <ac:spMk id="3" creationId="{1EFDDA24-2D43-3EC0-01EB-7035AE3C745C}"/>
          </ac:spMkLst>
        </pc:spChg>
        <pc:spChg chg="add mod ord">
          <ac:chgData name="HORNIBROOK, Elizabeth (NHS NORTH WEST LONDON ICB - W2U3Z)" userId="S::elizabeth.hornibrook@nhs.net::ae11944f-b8e2-4d73-97fb-9f27c5c782d0" providerId="AD" clId="Web-{6665261D-A245-2EB5-6A42-68BA913CE91D}" dt="2025-02-17T10:57:42.610" v="549" actId="20577"/>
          <ac:spMkLst>
            <pc:docMk/>
            <pc:sldMk cId="2570729404" sldId="257"/>
            <ac:spMk id="5" creationId="{35094805-A46D-1681-53E6-D5EB73E7D129}"/>
          </ac:spMkLst>
        </pc:spChg>
        <pc:spChg chg="add del">
          <ac:chgData name="HORNIBROOK, Elizabeth (NHS NORTH WEST LONDON ICB - W2U3Z)" userId="S::elizabeth.hornibrook@nhs.net::ae11944f-b8e2-4d73-97fb-9f27c5c782d0" providerId="AD" clId="Web-{6665261D-A245-2EB5-6A42-68BA913CE91D}" dt="2025-02-17T10:48:47.236" v="314"/>
          <ac:spMkLst>
            <pc:docMk/>
            <pc:sldMk cId="2570729404" sldId="257"/>
            <ac:spMk id="10" creationId="{743AA782-23D1-4521-8CAD-47662984AA08}"/>
          </ac:spMkLst>
        </pc:spChg>
        <pc:spChg chg="add del">
          <ac:chgData name="HORNIBROOK, Elizabeth (NHS NORTH WEST LONDON ICB - W2U3Z)" userId="S::elizabeth.hornibrook@nhs.net::ae11944f-b8e2-4d73-97fb-9f27c5c782d0" providerId="AD" clId="Web-{6665261D-A245-2EB5-6A42-68BA913CE91D}" dt="2025-02-17T10:48:47.236" v="314"/>
          <ac:spMkLst>
            <pc:docMk/>
            <pc:sldMk cId="2570729404" sldId="257"/>
            <ac:spMk id="12" creationId="{71877DBC-BB60-40F0-AC93-2ACDBAAE60CE}"/>
          </ac:spMkLst>
        </pc:spChg>
        <pc:spChg chg="add">
          <ac:chgData name="HORNIBROOK, Elizabeth (NHS NORTH WEST LONDON ICB - W2U3Z)" userId="S::elizabeth.hornibrook@nhs.net::ae11944f-b8e2-4d73-97fb-9f27c5c782d0" providerId="AD" clId="Web-{6665261D-A245-2EB5-6A42-68BA913CE91D}" dt="2025-02-17T10:48:47.236" v="314"/>
          <ac:spMkLst>
            <pc:docMk/>
            <pc:sldMk cId="2570729404" sldId="257"/>
            <ac:spMk id="17" creationId="{2EB492CD-616E-47F8-933B-5E2D952A0593}"/>
          </ac:spMkLst>
        </pc:spChg>
        <pc:spChg chg="add">
          <ac:chgData name="HORNIBROOK, Elizabeth (NHS NORTH WEST LONDON ICB - W2U3Z)" userId="S::elizabeth.hornibrook@nhs.net::ae11944f-b8e2-4d73-97fb-9f27c5c782d0" providerId="AD" clId="Web-{6665261D-A245-2EB5-6A42-68BA913CE91D}" dt="2025-02-17T10:48:47.236" v="314"/>
          <ac:spMkLst>
            <pc:docMk/>
            <pc:sldMk cId="2570729404" sldId="257"/>
            <ac:spMk id="19" creationId="{59383CF9-23B5-4335-9B21-1791C4CF1C75}"/>
          </ac:spMkLst>
        </pc:spChg>
        <pc:spChg chg="add">
          <ac:chgData name="HORNIBROOK, Elizabeth (NHS NORTH WEST LONDON ICB - W2U3Z)" userId="S::elizabeth.hornibrook@nhs.net::ae11944f-b8e2-4d73-97fb-9f27c5c782d0" providerId="AD" clId="Web-{6665261D-A245-2EB5-6A42-68BA913CE91D}" dt="2025-02-17T10:48:47.236" v="314"/>
          <ac:spMkLst>
            <pc:docMk/>
            <pc:sldMk cId="2570729404" sldId="257"/>
            <ac:spMk id="21" creationId="{0007FE00-9498-4706-B255-6437B0252C02}"/>
          </ac:spMkLst>
        </pc:spChg>
        <pc:picChg chg="add mod ord modCrop">
          <ac:chgData name="HORNIBROOK, Elizabeth (NHS NORTH WEST LONDON ICB - W2U3Z)" userId="S::elizabeth.hornibrook@nhs.net::ae11944f-b8e2-4d73-97fb-9f27c5c782d0" providerId="AD" clId="Web-{6665261D-A245-2EB5-6A42-68BA913CE91D}" dt="2025-02-17T10:57:45.235" v="550" actId="1076"/>
          <ac:picMkLst>
            <pc:docMk/>
            <pc:sldMk cId="2570729404" sldId="257"/>
            <ac:picMk id="4" creationId="{BD159817-57EC-936F-3E75-285E4C9A88C0}"/>
          </ac:picMkLst>
        </pc:picChg>
      </pc:sldChg>
      <pc:sldChg chg="addSp delSp modSp new del mod setBg modClrScheme chgLayout">
        <pc:chgData name="HORNIBROOK, Elizabeth (NHS NORTH WEST LONDON ICB - W2U3Z)" userId="S::elizabeth.hornibrook@nhs.net::ae11944f-b8e2-4d73-97fb-9f27c5c782d0" providerId="AD" clId="Web-{6665261D-A245-2EB5-6A42-68BA913CE91D}" dt="2025-02-17T11:02:52.618" v="606"/>
        <pc:sldMkLst>
          <pc:docMk/>
          <pc:sldMk cId="2052262689" sldId="258"/>
        </pc:sldMkLst>
        <pc:spChg chg="mod ord">
          <ac:chgData name="HORNIBROOK, Elizabeth (NHS NORTH WEST LONDON ICB - W2U3Z)" userId="S::elizabeth.hornibrook@nhs.net::ae11944f-b8e2-4d73-97fb-9f27c5c782d0" providerId="AD" clId="Web-{6665261D-A245-2EB5-6A42-68BA913CE91D}" dt="2025-02-17T10:59:11.284" v="557"/>
          <ac:spMkLst>
            <pc:docMk/>
            <pc:sldMk cId="2052262689" sldId="258"/>
            <ac:spMk id="2" creationId="{45122C3A-D1E8-0710-B10E-9B1770722CF8}"/>
          </ac:spMkLst>
        </pc:spChg>
        <pc:spChg chg="mod ord">
          <ac:chgData name="HORNIBROOK, Elizabeth (NHS NORTH WEST LONDON ICB - W2U3Z)" userId="S::elizabeth.hornibrook@nhs.net::ae11944f-b8e2-4d73-97fb-9f27c5c782d0" providerId="AD" clId="Web-{6665261D-A245-2EB5-6A42-68BA913CE91D}" dt="2025-02-17T10:59:45.863" v="565" actId="1076"/>
          <ac:spMkLst>
            <pc:docMk/>
            <pc:sldMk cId="2052262689" sldId="258"/>
            <ac:spMk id="3" creationId="{562F0636-9E71-26B0-3BBB-7D844B24CECB}"/>
          </ac:spMkLst>
        </pc:spChg>
        <pc:spChg chg="add mod ord">
          <ac:chgData name="HORNIBROOK, Elizabeth (NHS NORTH WEST LONDON ICB - W2U3Z)" userId="S::elizabeth.hornibrook@nhs.net::ae11944f-b8e2-4d73-97fb-9f27c5c782d0" providerId="AD" clId="Web-{6665261D-A245-2EB5-6A42-68BA913CE91D}" dt="2025-02-17T10:59:50.973" v="566" actId="1076"/>
          <ac:spMkLst>
            <pc:docMk/>
            <pc:sldMk cId="2052262689" sldId="258"/>
            <ac:spMk id="4" creationId="{700E4F3A-4188-4221-248D-30A49FD679A2}"/>
          </ac:spMkLst>
        </pc:spChg>
        <pc:spChg chg="add del mod">
          <ac:chgData name="HORNIBROOK, Elizabeth (NHS NORTH WEST LONDON ICB - W2U3Z)" userId="S::elizabeth.hornibrook@nhs.net::ae11944f-b8e2-4d73-97fb-9f27c5c782d0" providerId="AD" clId="Web-{6665261D-A245-2EB5-6A42-68BA913CE91D}" dt="2025-02-17T10:55:48.139" v="539"/>
          <ac:spMkLst>
            <pc:docMk/>
            <pc:sldMk cId="2052262689" sldId="258"/>
            <ac:spMk id="5" creationId="{4CCE0A87-DD4C-62EC-B800-F9ED25D12C7A}"/>
          </ac:spMkLst>
        </pc:spChg>
        <pc:spChg chg="add del mod">
          <ac:chgData name="HORNIBROOK, Elizabeth (NHS NORTH WEST LONDON ICB - W2U3Z)" userId="S::elizabeth.hornibrook@nhs.net::ae11944f-b8e2-4d73-97fb-9f27c5c782d0" providerId="AD" clId="Web-{6665261D-A245-2EB5-6A42-68BA913CE91D}" dt="2025-02-17T10:58:29.283" v="552"/>
          <ac:spMkLst>
            <pc:docMk/>
            <pc:sldMk cId="2052262689" sldId="258"/>
            <ac:spMk id="9" creationId="{9F7D788E-2C1B-4EF4-8719-12613771FF98}"/>
          </ac:spMkLst>
        </pc:spChg>
        <pc:spChg chg="add del">
          <ac:chgData name="HORNIBROOK, Elizabeth (NHS NORTH WEST LONDON ICB - W2U3Z)" userId="S::elizabeth.hornibrook@nhs.net::ae11944f-b8e2-4d73-97fb-9f27c5c782d0" providerId="AD" clId="Web-{6665261D-A245-2EB5-6A42-68BA913CE91D}" dt="2025-02-17T10:58:29.283" v="552"/>
          <ac:spMkLst>
            <pc:docMk/>
            <pc:sldMk cId="2052262689" sldId="258"/>
            <ac:spMk id="11" creationId="{7C54E824-C0F4-480B-BC88-689F50C45FBD}"/>
          </ac:spMkLst>
        </pc:spChg>
        <pc:spChg chg="add del">
          <ac:chgData name="HORNIBROOK, Elizabeth (NHS NORTH WEST LONDON ICB - W2U3Z)" userId="S::elizabeth.hornibrook@nhs.net::ae11944f-b8e2-4d73-97fb-9f27c5c782d0" providerId="AD" clId="Web-{6665261D-A245-2EB5-6A42-68BA913CE91D}" dt="2025-02-17T10:58:29.283" v="552"/>
          <ac:spMkLst>
            <pc:docMk/>
            <pc:sldMk cId="2052262689" sldId="258"/>
            <ac:spMk id="13" creationId="{58DEA6A1-FC5C-4E6E-BBBF-7E472949B394}"/>
          </ac:spMkLst>
        </pc:spChg>
        <pc:spChg chg="add del">
          <ac:chgData name="HORNIBROOK, Elizabeth (NHS NORTH WEST LONDON ICB - W2U3Z)" userId="S::elizabeth.hornibrook@nhs.net::ae11944f-b8e2-4d73-97fb-9f27c5c782d0" providerId="AD" clId="Web-{6665261D-A245-2EB5-6A42-68BA913CE91D}" dt="2025-02-17T10:58:29.283" v="552"/>
          <ac:spMkLst>
            <pc:docMk/>
            <pc:sldMk cId="2052262689" sldId="258"/>
            <ac:spMk id="15" creationId="{96AAAC3B-1954-46B7-BBAC-27DFF5B5295F}"/>
          </ac:spMkLst>
        </pc:spChg>
        <pc:spChg chg="add del">
          <ac:chgData name="HORNIBROOK, Elizabeth (NHS NORTH WEST LONDON ICB - W2U3Z)" userId="S::elizabeth.hornibrook@nhs.net::ae11944f-b8e2-4d73-97fb-9f27c5c782d0" providerId="AD" clId="Web-{6665261D-A245-2EB5-6A42-68BA913CE91D}" dt="2025-02-17T10:58:29.283" v="552"/>
          <ac:spMkLst>
            <pc:docMk/>
            <pc:sldMk cId="2052262689" sldId="258"/>
            <ac:spMk id="17" creationId="{A5AD6500-BB62-4AAC-9D2F-C10DDC90CBB1}"/>
          </ac:spMkLst>
        </pc:spChg>
        <pc:spChg chg="add del mod">
          <ac:chgData name="HORNIBROOK, Elizabeth (NHS NORTH WEST LONDON ICB - W2U3Z)" userId="S::elizabeth.hornibrook@nhs.net::ae11944f-b8e2-4d73-97fb-9f27c5c782d0" providerId="AD" clId="Web-{6665261D-A245-2EB5-6A42-68BA913CE91D}" dt="2025-02-17T10:59:11.284" v="558"/>
          <ac:spMkLst>
            <pc:docMk/>
            <pc:sldMk cId="2052262689" sldId="258"/>
            <ac:spMk id="22" creationId="{E35A04CF-97D4-4FF7-B359-C546B1F62E54}"/>
          </ac:spMkLst>
        </pc:spChg>
        <pc:spChg chg="add del">
          <ac:chgData name="HORNIBROOK, Elizabeth (NHS NORTH WEST LONDON ICB - W2U3Z)" userId="S::elizabeth.hornibrook@nhs.net::ae11944f-b8e2-4d73-97fb-9f27c5c782d0" providerId="AD" clId="Web-{6665261D-A245-2EB5-6A42-68BA913CE91D}" dt="2025-02-17T10:59:11.284" v="558"/>
          <ac:spMkLst>
            <pc:docMk/>
            <pc:sldMk cId="2052262689" sldId="258"/>
            <ac:spMk id="24" creationId="{1DE7243B-5109-444B-8FAF-7437C66BC0E9}"/>
          </ac:spMkLst>
        </pc:spChg>
        <pc:spChg chg="add del">
          <ac:chgData name="HORNIBROOK, Elizabeth (NHS NORTH WEST LONDON ICB - W2U3Z)" userId="S::elizabeth.hornibrook@nhs.net::ae11944f-b8e2-4d73-97fb-9f27c5c782d0" providerId="AD" clId="Web-{6665261D-A245-2EB5-6A42-68BA913CE91D}" dt="2025-02-17T10:59:11.284" v="558"/>
          <ac:spMkLst>
            <pc:docMk/>
            <pc:sldMk cId="2052262689" sldId="258"/>
            <ac:spMk id="26" creationId="{4C5D6221-DA7B-4611-AA26-7D8E349FDE96}"/>
          </ac:spMkLst>
        </pc:spChg>
        <pc:spChg chg="add del">
          <ac:chgData name="HORNIBROOK, Elizabeth (NHS NORTH WEST LONDON ICB - W2U3Z)" userId="S::elizabeth.hornibrook@nhs.net::ae11944f-b8e2-4d73-97fb-9f27c5c782d0" providerId="AD" clId="Web-{6665261D-A245-2EB5-6A42-68BA913CE91D}" dt="2025-02-17T10:59:11.284" v="557"/>
          <ac:spMkLst>
            <pc:docMk/>
            <pc:sldMk cId="2052262689" sldId="258"/>
            <ac:spMk id="31" creationId="{428D436F-9ACD-4C92-AFC8-C934C527A6A4}"/>
          </ac:spMkLst>
        </pc:spChg>
        <pc:spChg chg="add del">
          <ac:chgData name="HORNIBROOK, Elizabeth (NHS NORTH WEST LONDON ICB - W2U3Z)" userId="S::elizabeth.hornibrook@nhs.net::ae11944f-b8e2-4d73-97fb-9f27c5c782d0" providerId="AD" clId="Web-{6665261D-A245-2EB5-6A42-68BA913CE91D}" dt="2025-02-17T10:59:11.284" v="557"/>
          <ac:spMkLst>
            <pc:docMk/>
            <pc:sldMk cId="2052262689" sldId="258"/>
            <ac:spMk id="33" creationId="{090538E0-A884-4E60-A6AB-77D830E2FCED}"/>
          </ac:spMkLst>
        </pc:spChg>
        <pc:spChg chg="add del">
          <ac:chgData name="HORNIBROOK, Elizabeth (NHS NORTH WEST LONDON ICB - W2U3Z)" userId="S::elizabeth.hornibrook@nhs.net::ae11944f-b8e2-4d73-97fb-9f27c5c782d0" providerId="AD" clId="Web-{6665261D-A245-2EB5-6A42-68BA913CE91D}" dt="2025-02-17T10:59:11.284" v="557"/>
          <ac:spMkLst>
            <pc:docMk/>
            <pc:sldMk cId="2052262689" sldId="258"/>
            <ac:spMk id="35" creationId="{DB0D7DD0-1C67-4D4C-9E06-678233DB8468}"/>
          </ac:spMkLst>
        </pc:spChg>
        <pc:spChg chg="add mod">
          <ac:chgData name="HORNIBROOK, Elizabeth (NHS NORTH WEST LONDON ICB - W2U3Z)" userId="S::elizabeth.hornibrook@nhs.net::ae11944f-b8e2-4d73-97fb-9f27c5c782d0" providerId="AD" clId="Web-{6665261D-A245-2EB5-6A42-68BA913CE91D}" dt="2025-02-17T10:59:59.692" v="568"/>
          <ac:spMkLst>
            <pc:docMk/>
            <pc:sldMk cId="2052262689" sldId="258"/>
            <ac:spMk id="37" creationId="{E35A04CF-97D4-4FF7-B359-C546B1F62E54}"/>
          </ac:spMkLst>
        </pc:spChg>
        <pc:spChg chg="add">
          <ac:chgData name="HORNIBROOK, Elizabeth (NHS NORTH WEST LONDON ICB - W2U3Z)" userId="S::elizabeth.hornibrook@nhs.net::ae11944f-b8e2-4d73-97fb-9f27c5c782d0" providerId="AD" clId="Web-{6665261D-A245-2EB5-6A42-68BA913CE91D}" dt="2025-02-17T10:59:11.284" v="558"/>
          <ac:spMkLst>
            <pc:docMk/>
            <pc:sldMk cId="2052262689" sldId="258"/>
            <ac:spMk id="38" creationId="{1DE7243B-5109-444B-8FAF-7437C66BC0E9}"/>
          </ac:spMkLst>
        </pc:spChg>
        <pc:spChg chg="add">
          <ac:chgData name="HORNIBROOK, Elizabeth (NHS NORTH WEST LONDON ICB - W2U3Z)" userId="S::elizabeth.hornibrook@nhs.net::ae11944f-b8e2-4d73-97fb-9f27c5c782d0" providerId="AD" clId="Web-{6665261D-A245-2EB5-6A42-68BA913CE91D}" dt="2025-02-17T10:59:11.284" v="558"/>
          <ac:spMkLst>
            <pc:docMk/>
            <pc:sldMk cId="2052262689" sldId="258"/>
            <ac:spMk id="39" creationId="{4C5D6221-DA7B-4611-AA26-7D8E349FDE96}"/>
          </ac:spMkLst>
        </pc:spChg>
      </pc:sldChg>
      <pc:sldChg chg="addSp delSp modSp new mod setBg">
        <pc:chgData name="HORNIBROOK, Elizabeth (NHS NORTH WEST LONDON ICB - W2U3Z)" userId="S::elizabeth.hornibrook@nhs.net::ae11944f-b8e2-4d73-97fb-9f27c5c782d0" providerId="AD" clId="Web-{6665261D-A245-2EB5-6A42-68BA913CE91D}" dt="2025-02-17T11:47:40.175" v="1462" actId="20577"/>
        <pc:sldMkLst>
          <pc:docMk/>
          <pc:sldMk cId="2110589910" sldId="259"/>
        </pc:sldMkLst>
        <pc:spChg chg="mod">
          <ac:chgData name="HORNIBROOK, Elizabeth (NHS NORTH WEST LONDON ICB - W2U3Z)" userId="S::elizabeth.hornibrook@nhs.net::ae11944f-b8e2-4d73-97fb-9f27c5c782d0" providerId="AD" clId="Web-{6665261D-A245-2EB5-6A42-68BA913CE91D}" dt="2025-02-17T11:05:50.373" v="650"/>
          <ac:spMkLst>
            <pc:docMk/>
            <pc:sldMk cId="2110589910" sldId="259"/>
            <ac:spMk id="2" creationId="{0C783B90-EB45-BE46-FE74-E1C6F1697B2F}"/>
          </ac:spMkLst>
        </pc:spChg>
        <pc:spChg chg="mod">
          <ac:chgData name="HORNIBROOK, Elizabeth (NHS NORTH WEST LONDON ICB - W2U3Z)" userId="S::elizabeth.hornibrook@nhs.net::ae11944f-b8e2-4d73-97fb-9f27c5c782d0" providerId="AD" clId="Web-{6665261D-A245-2EB5-6A42-68BA913CE91D}" dt="2025-02-17T11:47:40.175" v="1462" actId="20577"/>
          <ac:spMkLst>
            <pc:docMk/>
            <pc:sldMk cId="2110589910" sldId="259"/>
            <ac:spMk id="3" creationId="{61B21A0A-1FEB-FD8C-9367-0ECF1CBEA9CF}"/>
          </ac:spMkLst>
        </pc:spChg>
        <pc:spChg chg="del">
          <ac:chgData name="HORNIBROOK, Elizabeth (NHS NORTH WEST LONDON ICB - W2U3Z)" userId="S::elizabeth.hornibrook@nhs.net::ae11944f-b8e2-4d73-97fb-9f27c5c782d0" providerId="AD" clId="Web-{6665261D-A245-2EB5-6A42-68BA913CE91D}" dt="2025-02-17T11:00:22.286" v="569"/>
          <ac:spMkLst>
            <pc:docMk/>
            <pc:sldMk cId="2110589910" sldId="259"/>
            <ac:spMk id="4" creationId="{7FB6C2CB-B45E-E398-EA7C-69B1CEB41DD1}"/>
          </ac:spMkLst>
        </pc:spChg>
        <pc:spChg chg="add">
          <ac:chgData name="HORNIBROOK, Elizabeth (NHS NORTH WEST LONDON ICB - W2U3Z)" userId="S::elizabeth.hornibrook@nhs.net::ae11944f-b8e2-4d73-97fb-9f27c5c782d0" providerId="AD" clId="Web-{6665261D-A245-2EB5-6A42-68BA913CE91D}" dt="2025-02-17T11:05:50.373" v="650"/>
          <ac:spMkLst>
            <pc:docMk/>
            <pc:sldMk cId="2110589910" sldId="259"/>
            <ac:spMk id="8" creationId="{907EF6B7-1338-4443-8C46-6A318D952DFD}"/>
          </ac:spMkLst>
        </pc:spChg>
        <pc:spChg chg="add">
          <ac:chgData name="HORNIBROOK, Elizabeth (NHS NORTH WEST LONDON ICB - W2U3Z)" userId="S::elizabeth.hornibrook@nhs.net::ae11944f-b8e2-4d73-97fb-9f27c5c782d0" providerId="AD" clId="Web-{6665261D-A245-2EB5-6A42-68BA913CE91D}" dt="2025-02-17T11:05:50.373" v="650"/>
          <ac:spMkLst>
            <pc:docMk/>
            <pc:sldMk cId="2110589910" sldId="259"/>
            <ac:spMk id="10" creationId="{DAAE4CDD-124C-4DCF-9584-B6033B545DD5}"/>
          </ac:spMkLst>
        </pc:spChg>
        <pc:spChg chg="add">
          <ac:chgData name="HORNIBROOK, Elizabeth (NHS NORTH WEST LONDON ICB - W2U3Z)" userId="S::elizabeth.hornibrook@nhs.net::ae11944f-b8e2-4d73-97fb-9f27c5c782d0" providerId="AD" clId="Web-{6665261D-A245-2EB5-6A42-68BA913CE91D}" dt="2025-02-17T11:05:50.373" v="650"/>
          <ac:spMkLst>
            <pc:docMk/>
            <pc:sldMk cId="2110589910" sldId="259"/>
            <ac:spMk id="12" creationId="{081E4A58-353D-44AE-B2FC-2A74E2E400F7}"/>
          </ac:spMkLst>
        </pc:spChg>
      </pc:sldChg>
      <pc:sldChg chg="addSp delSp modSp new mod setBg modClrScheme chgLayout">
        <pc:chgData name="HORNIBROOK, Elizabeth (NHS NORTH WEST LONDON ICB - W2U3Z)" userId="S::elizabeth.hornibrook@nhs.net::ae11944f-b8e2-4d73-97fb-9f27c5c782d0" providerId="AD" clId="Web-{6665261D-A245-2EB5-6A42-68BA913CE91D}" dt="2025-02-17T11:02:43.946" v="605" actId="20577"/>
        <pc:sldMkLst>
          <pc:docMk/>
          <pc:sldMk cId="4118764739" sldId="260"/>
        </pc:sldMkLst>
        <pc:spChg chg="mod ord">
          <ac:chgData name="HORNIBROOK, Elizabeth (NHS NORTH WEST LONDON ICB - W2U3Z)" userId="S::elizabeth.hornibrook@nhs.net::ae11944f-b8e2-4d73-97fb-9f27c5c782d0" providerId="AD" clId="Web-{6665261D-A245-2EB5-6A42-68BA913CE91D}" dt="2025-02-17T11:01:16.881" v="583"/>
          <ac:spMkLst>
            <pc:docMk/>
            <pc:sldMk cId="4118764739" sldId="260"/>
            <ac:spMk id="2" creationId="{C24E6724-23D3-1974-495B-EED66E4A80C3}"/>
          </ac:spMkLst>
        </pc:spChg>
        <pc:spChg chg="del mod ord">
          <ac:chgData name="HORNIBROOK, Elizabeth (NHS NORTH WEST LONDON ICB - W2U3Z)" userId="S::elizabeth.hornibrook@nhs.net::ae11944f-b8e2-4d73-97fb-9f27c5c782d0" providerId="AD" clId="Web-{6665261D-A245-2EB5-6A42-68BA913CE91D}" dt="2025-02-17T11:00:57.646" v="572"/>
          <ac:spMkLst>
            <pc:docMk/>
            <pc:sldMk cId="4118764739" sldId="260"/>
            <ac:spMk id="3" creationId="{DD133469-B827-D20F-65B7-B792037233CB}"/>
          </ac:spMkLst>
        </pc:spChg>
        <pc:spChg chg="del">
          <ac:chgData name="HORNIBROOK, Elizabeth (NHS NORTH WEST LONDON ICB - W2U3Z)" userId="S::elizabeth.hornibrook@nhs.net::ae11944f-b8e2-4d73-97fb-9f27c5c782d0" providerId="AD" clId="Web-{6665261D-A245-2EB5-6A42-68BA913CE91D}" dt="2025-02-17T11:00:55.428" v="571"/>
          <ac:spMkLst>
            <pc:docMk/>
            <pc:sldMk cId="4118764739" sldId="260"/>
            <ac:spMk id="4" creationId="{6A89EAEE-1837-AA28-C6A3-D641A1B95FC7}"/>
          </ac:spMkLst>
        </pc:spChg>
        <pc:spChg chg="add mod">
          <ac:chgData name="HORNIBROOK, Elizabeth (NHS NORTH WEST LONDON ICB - W2U3Z)" userId="S::elizabeth.hornibrook@nhs.net::ae11944f-b8e2-4d73-97fb-9f27c5c782d0" providerId="AD" clId="Web-{6665261D-A245-2EB5-6A42-68BA913CE91D}" dt="2025-02-17T11:02:43.946" v="605" actId="20577"/>
          <ac:spMkLst>
            <pc:docMk/>
            <pc:sldMk cId="4118764739" sldId="260"/>
            <ac:spMk id="9" creationId="{9F928041-40D7-C398-EF30-5876199A63B0}"/>
          </ac:spMkLst>
        </pc:spChg>
        <pc:spChg chg="add">
          <ac:chgData name="HORNIBROOK, Elizabeth (NHS NORTH WEST LONDON ICB - W2U3Z)" userId="S::elizabeth.hornibrook@nhs.net::ae11944f-b8e2-4d73-97fb-9f27c5c782d0" providerId="AD" clId="Web-{6665261D-A245-2EB5-6A42-68BA913CE91D}" dt="2025-02-17T11:01:16.881" v="583"/>
          <ac:spMkLst>
            <pc:docMk/>
            <pc:sldMk cId="4118764739" sldId="260"/>
            <ac:spMk id="12" creationId="{2EB492CD-616E-47F8-933B-5E2D952A0593}"/>
          </ac:spMkLst>
        </pc:spChg>
        <pc:spChg chg="add">
          <ac:chgData name="HORNIBROOK, Elizabeth (NHS NORTH WEST LONDON ICB - W2U3Z)" userId="S::elizabeth.hornibrook@nhs.net::ae11944f-b8e2-4d73-97fb-9f27c5c782d0" providerId="AD" clId="Web-{6665261D-A245-2EB5-6A42-68BA913CE91D}" dt="2025-02-17T11:01:16.881" v="583"/>
          <ac:spMkLst>
            <pc:docMk/>
            <pc:sldMk cId="4118764739" sldId="260"/>
            <ac:spMk id="14" creationId="{59383CF9-23B5-4335-9B21-1791C4CF1C75}"/>
          </ac:spMkLst>
        </pc:spChg>
        <pc:spChg chg="add">
          <ac:chgData name="HORNIBROOK, Elizabeth (NHS NORTH WEST LONDON ICB - W2U3Z)" userId="S::elizabeth.hornibrook@nhs.net::ae11944f-b8e2-4d73-97fb-9f27c5c782d0" providerId="AD" clId="Web-{6665261D-A245-2EB5-6A42-68BA913CE91D}" dt="2025-02-17T11:01:16.881" v="583"/>
          <ac:spMkLst>
            <pc:docMk/>
            <pc:sldMk cId="4118764739" sldId="260"/>
            <ac:spMk id="16" creationId="{0007FE00-9498-4706-B255-6437B0252C02}"/>
          </ac:spMkLst>
        </pc:spChg>
        <pc:picChg chg="add mod ord">
          <ac:chgData name="HORNIBROOK, Elizabeth (NHS NORTH WEST LONDON ICB - W2U3Z)" userId="S::elizabeth.hornibrook@nhs.net::ae11944f-b8e2-4d73-97fb-9f27c5c782d0" providerId="AD" clId="Web-{6665261D-A245-2EB5-6A42-68BA913CE91D}" dt="2025-02-17T11:01:59.023" v="591" actId="1076"/>
          <ac:picMkLst>
            <pc:docMk/>
            <pc:sldMk cId="4118764739" sldId="260"/>
            <ac:picMk id="5" creationId="{D361AC7D-F098-5139-DB57-D7BD5FCB7CAE}"/>
          </ac:picMkLst>
        </pc:picChg>
      </pc:sldChg>
      <pc:sldChg chg="addSp delSp modSp new mod setBg modClrScheme chgLayout">
        <pc:chgData name="HORNIBROOK, Elizabeth (NHS NORTH WEST LONDON ICB - W2U3Z)" userId="S::elizabeth.hornibrook@nhs.net::ae11944f-b8e2-4d73-97fb-9f27c5c782d0" providerId="AD" clId="Web-{6665261D-A245-2EB5-6A42-68BA913CE91D}" dt="2025-02-17T11:15:36.482" v="770"/>
        <pc:sldMkLst>
          <pc:docMk/>
          <pc:sldMk cId="2137777806" sldId="261"/>
        </pc:sldMkLst>
        <pc:spChg chg="mod ord">
          <ac:chgData name="HORNIBROOK, Elizabeth (NHS NORTH WEST LONDON ICB - W2U3Z)" userId="S::elizabeth.hornibrook@nhs.net::ae11944f-b8e2-4d73-97fb-9f27c5c782d0" providerId="AD" clId="Web-{6665261D-A245-2EB5-6A42-68BA913CE91D}" dt="2025-02-17T11:13:49.667" v="762"/>
          <ac:spMkLst>
            <pc:docMk/>
            <pc:sldMk cId="2137777806" sldId="261"/>
            <ac:spMk id="2" creationId="{685C54A9-63CB-687F-5EB3-4A6F2E38D046}"/>
          </ac:spMkLst>
        </pc:spChg>
        <pc:spChg chg="del">
          <ac:chgData name="HORNIBROOK, Elizabeth (NHS NORTH WEST LONDON ICB - W2U3Z)" userId="S::elizabeth.hornibrook@nhs.net::ae11944f-b8e2-4d73-97fb-9f27c5c782d0" providerId="AD" clId="Web-{6665261D-A245-2EB5-6A42-68BA913CE91D}" dt="2025-02-17T11:07:25.438" v="679"/>
          <ac:spMkLst>
            <pc:docMk/>
            <pc:sldMk cId="2137777806" sldId="261"/>
            <ac:spMk id="3" creationId="{BC05970A-2F86-5808-2156-3297CD8C9BC6}"/>
          </ac:spMkLst>
        </pc:spChg>
        <pc:spChg chg="add del mod ord">
          <ac:chgData name="HORNIBROOK, Elizabeth (NHS NORTH WEST LONDON ICB - W2U3Z)" userId="S::elizabeth.hornibrook@nhs.net::ae11944f-b8e2-4d73-97fb-9f27c5c782d0" providerId="AD" clId="Web-{6665261D-A245-2EB5-6A42-68BA913CE91D}" dt="2025-02-17T11:15:36.482" v="770"/>
          <ac:spMkLst>
            <pc:docMk/>
            <pc:sldMk cId="2137777806" sldId="261"/>
            <ac:spMk id="4" creationId="{CA321F6E-F36A-FB88-FDD2-6372AE6BF33E}"/>
          </ac:spMkLst>
        </pc:spChg>
        <pc:spChg chg="add del">
          <ac:chgData name="HORNIBROOK, Elizabeth (NHS NORTH WEST LONDON ICB - W2U3Z)" userId="S::elizabeth.hornibrook@nhs.net::ae11944f-b8e2-4d73-97fb-9f27c5c782d0" providerId="AD" clId="Web-{6665261D-A245-2EB5-6A42-68BA913CE91D}" dt="2025-02-17T11:07:57.439" v="683"/>
          <ac:spMkLst>
            <pc:docMk/>
            <pc:sldMk cId="2137777806" sldId="261"/>
            <ac:spMk id="9" creationId="{C2554CA6-288E-4202-BC52-2E5A8F0C0AED}"/>
          </ac:spMkLst>
        </pc:spChg>
        <pc:spChg chg="add del">
          <ac:chgData name="HORNIBROOK, Elizabeth (NHS NORTH WEST LONDON ICB - W2U3Z)" userId="S::elizabeth.hornibrook@nhs.net::ae11944f-b8e2-4d73-97fb-9f27c5c782d0" providerId="AD" clId="Web-{6665261D-A245-2EB5-6A42-68BA913CE91D}" dt="2025-02-17T11:07:57.439" v="683"/>
          <ac:spMkLst>
            <pc:docMk/>
            <pc:sldMk cId="2137777806" sldId="261"/>
            <ac:spMk id="11" creationId="{B10BB131-AC8E-4A8E-A5D1-36260F720C3B}"/>
          </ac:spMkLst>
        </pc:spChg>
        <pc:spChg chg="add del">
          <ac:chgData name="HORNIBROOK, Elizabeth (NHS NORTH WEST LONDON ICB - W2U3Z)" userId="S::elizabeth.hornibrook@nhs.net::ae11944f-b8e2-4d73-97fb-9f27c5c782d0" providerId="AD" clId="Web-{6665261D-A245-2EB5-6A42-68BA913CE91D}" dt="2025-02-17T11:07:57.439" v="683"/>
          <ac:spMkLst>
            <pc:docMk/>
            <pc:sldMk cId="2137777806" sldId="261"/>
            <ac:spMk id="13" creationId="{5B7778FC-632E-4DCA-A7CB-0D7731CCF970}"/>
          </ac:spMkLst>
        </pc:spChg>
        <pc:spChg chg="add del">
          <ac:chgData name="HORNIBROOK, Elizabeth (NHS NORTH WEST LONDON ICB - W2U3Z)" userId="S::elizabeth.hornibrook@nhs.net::ae11944f-b8e2-4d73-97fb-9f27c5c782d0" providerId="AD" clId="Web-{6665261D-A245-2EB5-6A42-68BA913CE91D}" dt="2025-02-17T11:07:57.439" v="683"/>
          <ac:spMkLst>
            <pc:docMk/>
            <pc:sldMk cId="2137777806" sldId="261"/>
            <ac:spMk id="15" creationId="{FA23A907-97FB-4A8F-880A-DD77401C4296}"/>
          </ac:spMkLst>
        </pc:spChg>
        <pc:spChg chg="add del">
          <ac:chgData name="HORNIBROOK, Elizabeth (NHS NORTH WEST LONDON ICB - W2U3Z)" userId="S::elizabeth.hornibrook@nhs.net::ae11944f-b8e2-4d73-97fb-9f27c5c782d0" providerId="AD" clId="Web-{6665261D-A245-2EB5-6A42-68BA913CE91D}" dt="2025-02-17T11:13:49.667" v="762"/>
          <ac:spMkLst>
            <pc:docMk/>
            <pc:sldMk cId="2137777806" sldId="261"/>
            <ac:spMk id="17" creationId="{1BB867FF-FC45-48F7-8104-F89BE54909F1}"/>
          </ac:spMkLst>
        </pc:spChg>
        <pc:spChg chg="add del">
          <ac:chgData name="HORNIBROOK, Elizabeth (NHS NORTH WEST LONDON ICB - W2U3Z)" userId="S::elizabeth.hornibrook@nhs.net::ae11944f-b8e2-4d73-97fb-9f27c5c782d0" providerId="AD" clId="Web-{6665261D-A245-2EB5-6A42-68BA913CE91D}" dt="2025-02-17T11:13:49.667" v="762"/>
          <ac:spMkLst>
            <pc:docMk/>
            <pc:sldMk cId="2137777806" sldId="261"/>
            <ac:spMk id="18" creationId="{8BB56887-D0D5-4F0C-9E19-7247EB83C8B7}"/>
          </ac:spMkLst>
        </pc:spChg>
        <pc:spChg chg="add del">
          <ac:chgData name="HORNIBROOK, Elizabeth (NHS NORTH WEST LONDON ICB - W2U3Z)" userId="S::elizabeth.hornibrook@nhs.net::ae11944f-b8e2-4d73-97fb-9f27c5c782d0" providerId="AD" clId="Web-{6665261D-A245-2EB5-6A42-68BA913CE91D}" dt="2025-02-17T11:13:49.667" v="762"/>
          <ac:spMkLst>
            <pc:docMk/>
            <pc:sldMk cId="2137777806" sldId="261"/>
            <ac:spMk id="19" creationId="{081E4A58-353D-44AE-B2FC-2A74E2E400F7}"/>
          </ac:spMkLst>
        </pc:spChg>
        <pc:spChg chg="add del">
          <ac:chgData name="HORNIBROOK, Elizabeth (NHS NORTH WEST LONDON ICB - W2U3Z)" userId="S::elizabeth.hornibrook@nhs.net::ae11944f-b8e2-4d73-97fb-9f27c5c782d0" providerId="AD" clId="Web-{6665261D-A245-2EB5-6A42-68BA913CE91D}" dt="2025-02-17T11:13:49.667" v="762"/>
          <ac:spMkLst>
            <pc:docMk/>
            <pc:sldMk cId="2137777806" sldId="261"/>
            <ac:spMk id="26" creationId="{B905CDE4-B751-4B3E-B625-6E59F8903414}"/>
          </ac:spMkLst>
        </pc:spChg>
        <pc:spChg chg="add del">
          <ac:chgData name="HORNIBROOK, Elizabeth (NHS NORTH WEST LONDON ICB - W2U3Z)" userId="S::elizabeth.hornibrook@nhs.net::ae11944f-b8e2-4d73-97fb-9f27c5c782d0" providerId="AD" clId="Web-{6665261D-A245-2EB5-6A42-68BA913CE91D}" dt="2025-02-17T11:13:49.667" v="762"/>
          <ac:spMkLst>
            <pc:docMk/>
            <pc:sldMk cId="2137777806" sldId="261"/>
            <ac:spMk id="28" creationId="{08108C16-F4C0-44AA-999D-17BD39219B24}"/>
          </ac:spMkLst>
        </pc:spChg>
        <pc:spChg chg="add del">
          <ac:chgData name="HORNIBROOK, Elizabeth (NHS NORTH WEST LONDON ICB - W2U3Z)" userId="S::elizabeth.hornibrook@nhs.net::ae11944f-b8e2-4d73-97fb-9f27c5c782d0" providerId="AD" clId="Web-{6665261D-A245-2EB5-6A42-68BA913CE91D}" dt="2025-02-17T11:13:49.667" v="762"/>
          <ac:spMkLst>
            <pc:docMk/>
            <pc:sldMk cId="2137777806" sldId="261"/>
            <ac:spMk id="30" creationId="{CDC29AC1-2821-4FCC-B597-88DAF39C36FE}"/>
          </ac:spMkLst>
        </pc:spChg>
        <pc:spChg chg="add del">
          <ac:chgData name="HORNIBROOK, Elizabeth (NHS NORTH WEST LONDON ICB - W2U3Z)" userId="S::elizabeth.hornibrook@nhs.net::ae11944f-b8e2-4d73-97fb-9f27c5c782d0" providerId="AD" clId="Web-{6665261D-A245-2EB5-6A42-68BA913CE91D}" dt="2025-02-17T11:13:49.667" v="762"/>
          <ac:spMkLst>
            <pc:docMk/>
            <pc:sldMk cId="2137777806" sldId="261"/>
            <ac:spMk id="32" creationId="{0640CCAE-325C-4DD0-BB26-38BF690F3BBB}"/>
          </ac:spMkLst>
        </pc:spChg>
        <pc:spChg chg="add del">
          <ac:chgData name="HORNIBROOK, Elizabeth (NHS NORTH WEST LONDON ICB - W2U3Z)" userId="S::elizabeth.hornibrook@nhs.net::ae11944f-b8e2-4d73-97fb-9f27c5c782d0" providerId="AD" clId="Web-{6665261D-A245-2EB5-6A42-68BA913CE91D}" dt="2025-02-17T11:13:49.667" v="762"/>
          <ac:spMkLst>
            <pc:docMk/>
            <pc:sldMk cId="2137777806" sldId="261"/>
            <ac:spMk id="34" creationId="{C8F10CB3-3B5E-4C7A-98CF-B87454DDFA39}"/>
          </ac:spMkLst>
        </pc:spChg>
        <pc:graphicFrameChg chg="add del">
          <ac:chgData name="HORNIBROOK, Elizabeth (NHS NORTH WEST LONDON ICB - W2U3Z)" userId="S::elizabeth.hornibrook@nhs.net::ae11944f-b8e2-4d73-97fb-9f27c5c782d0" providerId="AD" clId="Web-{6665261D-A245-2EB5-6A42-68BA913CE91D}" dt="2025-02-17T11:15:36.482" v="770"/>
          <ac:graphicFrameMkLst>
            <pc:docMk/>
            <pc:sldMk cId="2137777806" sldId="261"/>
            <ac:graphicFrameMk id="21" creationId="{FAB78BD9-F376-8595-67FB-2326BFC8D13B}"/>
          </ac:graphicFrameMkLst>
        </pc:graphicFrameChg>
        <pc:picChg chg="add mod modCrop">
          <ac:chgData name="HORNIBROOK, Elizabeth (NHS NORTH WEST LONDON ICB - W2U3Z)" userId="S::elizabeth.hornibrook@nhs.net::ae11944f-b8e2-4d73-97fb-9f27c5c782d0" providerId="AD" clId="Web-{6665261D-A245-2EB5-6A42-68BA913CE91D}" dt="2025-02-17T11:11:17.772" v="747" actId="1076"/>
          <ac:picMkLst>
            <pc:docMk/>
            <pc:sldMk cId="2137777806" sldId="261"/>
            <ac:picMk id="5" creationId="{0CC15CF5-B873-F622-D5EF-425B2BA0AD68}"/>
          </ac:picMkLst>
        </pc:picChg>
        <pc:picChg chg="add mod">
          <ac:chgData name="HORNIBROOK, Elizabeth (NHS NORTH WEST LONDON ICB - W2U3Z)" userId="S::elizabeth.hornibrook@nhs.net::ae11944f-b8e2-4d73-97fb-9f27c5c782d0" providerId="AD" clId="Web-{6665261D-A245-2EB5-6A42-68BA913CE91D}" dt="2025-02-17T11:11:20.460" v="749" actId="14100"/>
          <ac:picMkLst>
            <pc:docMk/>
            <pc:sldMk cId="2137777806" sldId="261"/>
            <ac:picMk id="6" creationId="{3701B6CD-6770-C661-8718-E392716F46A6}"/>
          </ac:picMkLst>
        </pc:picChg>
        <pc:picChg chg="add mod">
          <ac:chgData name="HORNIBROOK, Elizabeth (NHS NORTH WEST LONDON ICB - W2U3Z)" userId="S::elizabeth.hornibrook@nhs.net::ae11944f-b8e2-4d73-97fb-9f27c5c782d0" providerId="AD" clId="Web-{6665261D-A245-2EB5-6A42-68BA913CE91D}" dt="2025-02-17T11:15:14.497" v="764" actId="1076"/>
          <ac:picMkLst>
            <pc:docMk/>
            <pc:sldMk cId="2137777806" sldId="261"/>
            <ac:picMk id="7" creationId="{D5722D74-02C9-AE70-1450-654069C20179}"/>
          </ac:picMkLst>
        </pc:picChg>
        <pc:picChg chg="add mod">
          <ac:chgData name="HORNIBROOK, Elizabeth (NHS NORTH WEST LONDON ICB - W2U3Z)" userId="S::elizabeth.hornibrook@nhs.net::ae11944f-b8e2-4d73-97fb-9f27c5c782d0" providerId="AD" clId="Web-{6665261D-A245-2EB5-6A42-68BA913CE91D}" dt="2025-02-17T11:15:16.263" v="765" actId="1076"/>
          <ac:picMkLst>
            <pc:docMk/>
            <pc:sldMk cId="2137777806" sldId="261"/>
            <ac:picMk id="8" creationId="{7242B24C-79EE-C3E4-619C-8B79A73A6144}"/>
          </ac:picMkLst>
        </pc:picChg>
        <pc:picChg chg="add mod">
          <ac:chgData name="HORNIBROOK, Elizabeth (NHS NORTH WEST LONDON ICB - W2U3Z)" userId="S::elizabeth.hornibrook@nhs.net::ae11944f-b8e2-4d73-97fb-9f27c5c782d0" providerId="AD" clId="Web-{6665261D-A245-2EB5-6A42-68BA913CE91D}" dt="2025-02-17T11:15:17.310" v="766" actId="1076"/>
          <ac:picMkLst>
            <pc:docMk/>
            <pc:sldMk cId="2137777806" sldId="261"/>
            <ac:picMk id="10" creationId="{F38CF947-0BD3-4158-9D6A-0524229E4711}"/>
          </ac:picMkLst>
        </pc:picChg>
        <pc:picChg chg="add mod">
          <ac:chgData name="HORNIBROOK, Elizabeth (NHS NORTH WEST LONDON ICB - W2U3Z)" userId="S::elizabeth.hornibrook@nhs.net::ae11944f-b8e2-4d73-97fb-9f27c5c782d0" providerId="AD" clId="Web-{6665261D-A245-2EB5-6A42-68BA913CE91D}" dt="2025-02-17T11:15:18.326" v="767" actId="1076"/>
          <ac:picMkLst>
            <pc:docMk/>
            <pc:sldMk cId="2137777806" sldId="261"/>
            <ac:picMk id="12" creationId="{759EB941-E5E0-831A-6F4A-A9A48CE5E6BC}"/>
          </ac:picMkLst>
        </pc:picChg>
        <pc:picChg chg="add mod">
          <ac:chgData name="HORNIBROOK, Elizabeth (NHS NORTH WEST LONDON ICB - W2U3Z)" userId="S::elizabeth.hornibrook@nhs.net::ae11944f-b8e2-4d73-97fb-9f27c5c782d0" providerId="AD" clId="Web-{6665261D-A245-2EB5-6A42-68BA913CE91D}" dt="2025-02-17T11:15:20.795" v="768" actId="1076"/>
          <ac:picMkLst>
            <pc:docMk/>
            <pc:sldMk cId="2137777806" sldId="261"/>
            <ac:picMk id="14" creationId="{F12032CF-4488-EE29-D66B-4A3442451E21}"/>
          </ac:picMkLst>
        </pc:picChg>
      </pc:sldChg>
      <pc:sldChg chg="addSp delSp modSp new mod setBg">
        <pc:chgData name="HORNIBROOK, Elizabeth (NHS NORTH WEST LONDON ICB - W2U3Z)" userId="S::elizabeth.hornibrook@nhs.net::ae11944f-b8e2-4d73-97fb-9f27c5c782d0" providerId="AD" clId="Web-{6665261D-A245-2EB5-6A42-68BA913CE91D}" dt="2025-02-17T11:47:59.207" v="1463" actId="14100"/>
        <pc:sldMkLst>
          <pc:docMk/>
          <pc:sldMk cId="3043499358" sldId="262"/>
        </pc:sldMkLst>
        <pc:spChg chg="del">
          <ac:chgData name="HORNIBROOK, Elizabeth (NHS NORTH WEST LONDON ICB - W2U3Z)" userId="S::elizabeth.hornibrook@nhs.net::ae11944f-b8e2-4d73-97fb-9f27c5c782d0" providerId="AD" clId="Web-{6665261D-A245-2EB5-6A42-68BA913CE91D}" dt="2025-02-17T11:16:00.030" v="772"/>
          <ac:spMkLst>
            <pc:docMk/>
            <pc:sldMk cId="3043499358" sldId="262"/>
            <ac:spMk id="2" creationId="{F848F1A5-5003-891E-2D1E-846D8A413A83}"/>
          </ac:spMkLst>
        </pc:spChg>
        <pc:spChg chg="add del mod">
          <ac:chgData name="HORNIBROOK, Elizabeth (NHS NORTH WEST LONDON ICB - W2U3Z)" userId="S::elizabeth.hornibrook@nhs.net::ae11944f-b8e2-4d73-97fb-9f27c5c782d0" providerId="AD" clId="Web-{6665261D-A245-2EB5-6A42-68BA913CE91D}" dt="2025-02-17T11:20:30.490" v="841" actId="20577"/>
          <ac:spMkLst>
            <pc:docMk/>
            <pc:sldMk cId="3043499358" sldId="262"/>
            <ac:spMk id="3" creationId="{144A2D4D-BD3D-4F5B-1AA8-4CA8DE54B5D2}"/>
          </ac:spMkLst>
        </pc:spChg>
        <pc:spChg chg="add del">
          <ac:chgData name="HORNIBROOK, Elizabeth (NHS NORTH WEST LONDON ICB - W2U3Z)" userId="S::elizabeth.hornibrook@nhs.net::ae11944f-b8e2-4d73-97fb-9f27c5c782d0" providerId="AD" clId="Web-{6665261D-A245-2EB5-6A42-68BA913CE91D}" dt="2025-02-17T11:19:39.458" v="826"/>
          <ac:spMkLst>
            <pc:docMk/>
            <pc:sldMk cId="3043499358" sldId="262"/>
            <ac:spMk id="11" creationId="{D2B783EE-0239-4717-BBEA-8C9EAC61C824}"/>
          </ac:spMkLst>
        </pc:spChg>
        <pc:spChg chg="add del">
          <ac:chgData name="HORNIBROOK, Elizabeth (NHS NORTH WEST LONDON ICB - W2U3Z)" userId="S::elizabeth.hornibrook@nhs.net::ae11944f-b8e2-4d73-97fb-9f27c5c782d0" providerId="AD" clId="Web-{6665261D-A245-2EB5-6A42-68BA913CE91D}" dt="2025-02-17T11:19:39.458" v="826"/>
          <ac:spMkLst>
            <pc:docMk/>
            <pc:sldMk cId="3043499358" sldId="262"/>
            <ac:spMk id="13" creationId="{A7B99495-F43F-4D80-A44F-2CB4764EB90B}"/>
          </ac:spMkLst>
        </pc:spChg>
        <pc:spChg chg="add del">
          <ac:chgData name="HORNIBROOK, Elizabeth (NHS NORTH WEST LONDON ICB - W2U3Z)" userId="S::elizabeth.hornibrook@nhs.net::ae11944f-b8e2-4d73-97fb-9f27c5c782d0" providerId="AD" clId="Web-{6665261D-A245-2EB5-6A42-68BA913CE91D}" dt="2025-02-17T11:19:39.458" v="826"/>
          <ac:spMkLst>
            <pc:docMk/>
            <pc:sldMk cId="3043499358" sldId="262"/>
            <ac:spMk id="15" creationId="{70BEB1E7-2F88-40BC-B73D-42E5B6F80BFC}"/>
          </ac:spMkLst>
        </pc:spChg>
        <pc:spChg chg="add del">
          <ac:chgData name="HORNIBROOK, Elizabeth (NHS NORTH WEST LONDON ICB - W2U3Z)" userId="S::elizabeth.hornibrook@nhs.net::ae11944f-b8e2-4d73-97fb-9f27c5c782d0" providerId="AD" clId="Web-{6665261D-A245-2EB5-6A42-68BA913CE91D}" dt="2025-02-17T11:19:36.551" v="824"/>
          <ac:spMkLst>
            <pc:docMk/>
            <pc:sldMk cId="3043499358" sldId="262"/>
            <ac:spMk id="19" creationId="{144A2D4D-BD3D-4F5B-1AA8-4CA8DE54B5D2}"/>
          </ac:spMkLst>
        </pc:spChg>
        <pc:spChg chg="add del">
          <ac:chgData name="HORNIBROOK, Elizabeth (NHS NORTH WEST LONDON ICB - W2U3Z)" userId="S::elizabeth.hornibrook@nhs.net::ae11944f-b8e2-4d73-97fb-9f27c5c782d0" providerId="AD" clId="Web-{6665261D-A245-2EB5-6A42-68BA913CE91D}" dt="2025-02-17T11:19:36.551" v="824"/>
          <ac:spMkLst>
            <pc:docMk/>
            <pc:sldMk cId="3043499358" sldId="262"/>
            <ac:spMk id="20" creationId="{D2B783EE-0239-4717-BBEA-8C9EAC61C824}"/>
          </ac:spMkLst>
        </pc:spChg>
        <pc:spChg chg="add del">
          <ac:chgData name="HORNIBROOK, Elizabeth (NHS NORTH WEST LONDON ICB - W2U3Z)" userId="S::elizabeth.hornibrook@nhs.net::ae11944f-b8e2-4d73-97fb-9f27c5c782d0" providerId="AD" clId="Web-{6665261D-A245-2EB5-6A42-68BA913CE91D}" dt="2025-02-17T11:19:36.551" v="824"/>
          <ac:spMkLst>
            <pc:docMk/>
            <pc:sldMk cId="3043499358" sldId="262"/>
            <ac:spMk id="22" creationId="{A7B99495-F43F-4D80-A44F-2CB4764EB90B}"/>
          </ac:spMkLst>
        </pc:spChg>
        <pc:spChg chg="add del">
          <ac:chgData name="HORNIBROOK, Elizabeth (NHS NORTH WEST LONDON ICB - W2U3Z)" userId="S::elizabeth.hornibrook@nhs.net::ae11944f-b8e2-4d73-97fb-9f27c5c782d0" providerId="AD" clId="Web-{6665261D-A245-2EB5-6A42-68BA913CE91D}" dt="2025-02-17T11:19:36.551" v="824"/>
          <ac:spMkLst>
            <pc:docMk/>
            <pc:sldMk cId="3043499358" sldId="262"/>
            <ac:spMk id="24" creationId="{70BEB1E7-2F88-40BC-B73D-42E5B6F80BFC}"/>
          </ac:spMkLst>
        </pc:spChg>
        <pc:graphicFrameChg chg="add del">
          <ac:chgData name="HORNIBROOK, Elizabeth (NHS NORTH WEST LONDON ICB - W2U3Z)" userId="S::elizabeth.hornibrook@nhs.net::ae11944f-b8e2-4d73-97fb-9f27c5c782d0" providerId="AD" clId="Web-{6665261D-A245-2EB5-6A42-68BA913CE91D}" dt="2025-02-17T11:19:17.270" v="820"/>
          <ac:graphicFrameMkLst>
            <pc:docMk/>
            <pc:sldMk cId="3043499358" sldId="262"/>
            <ac:graphicFrameMk id="17" creationId="{830F3B91-046E-1468-D6FD-6C1BC626E923}"/>
          </ac:graphicFrameMkLst>
        </pc:graphicFrameChg>
        <pc:picChg chg="add mod ord">
          <ac:chgData name="HORNIBROOK, Elizabeth (NHS NORTH WEST LONDON ICB - W2U3Z)" userId="S::elizabeth.hornibrook@nhs.net::ae11944f-b8e2-4d73-97fb-9f27c5c782d0" providerId="AD" clId="Web-{6665261D-A245-2EB5-6A42-68BA913CE91D}" dt="2025-02-17T11:47:59.207" v="1463" actId="14100"/>
          <ac:picMkLst>
            <pc:docMk/>
            <pc:sldMk cId="3043499358" sldId="262"/>
            <ac:picMk id="4" creationId="{1094366C-CC8C-CEFA-DCAC-717BE8308600}"/>
          </ac:picMkLst>
        </pc:picChg>
        <pc:picChg chg="add del mod">
          <ac:chgData name="HORNIBROOK, Elizabeth (NHS NORTH WEST LONDON ICB - W2U3Z)" userId="S::elizabeth.hornibrook@nhs.net::ae11944f-b8e2-4d73-97fb-9f27c5c782d0" providerId="AD" clId="Web-{6665261D-A245-2EB5-6A42-68BA913CE91D}" dt="2025-02-17T11:17:58.205" v="801"/>
          <ac:picMkLst>
            <pc:docMk/>
            <pc:sldMk cId="3043499358" sldId="262"/>
            <ac:picMk id="5" creationId="{3367C0DC-724D-1B88-3841-F096CDFAD91C}"/>
          </ac:picMkLst>
        </pc:picChg>
        <pc:picChg chg="add mod modCrop">
          <ac:chgData name="HORNIBROOK, Elizabeth (NHS NORTH WEST LONDON ICB - W2U3Z)" userId="S::elizabeth.hornibrook@nhs.net::ae11944f-b8e2-4d73-97fb-9f27c5c782d0" providerId="AD" clId="Web-{6665261D-A245-2EB5-6A42-68BA913CE91D}" dt="2025-02-17T11:19:45.974" v="827" actId="1076"/>
          <ac:picMkLst>
            <pc:docMk/>
            <pc:sldMk cId="3043499358" sldId="262"/>
            <ac:picMk id="6" creationId="{70E72A0D-2349-F141-846B-E58A5583C464}"/>
          </ac:picMkLst>
        </pc:picChg>
      </pc:sldChg>
      <pc:sldChg chg="addSp delSp modSp new mod setBg">
        <pc:chgData name="HORNIBROOK, Elizabeth (NHS NORTH WEST LONDON ICB - W2U3Z)" userId="S::elizabeth.hornibrook@nhs.net::ae11944f-b8e2-4d73-97fb-9f27c5c782d0" providerId="AD" clId="Web-{6665261D-A245-2EB5-6A42-68BA913CE91D}" dt="2025-02-17T11:22:45.603" v="867" actId="1076"/>
        <pc:sldMkLst>
          <pc:docMk/>
          <pc:sldMk cId="3150723674" sldId="263"/>
        </pc:sldMkLst>
        <pc:spChg chg="mod">
          <ac:chgData name="HORNIBROOK, Elizabeth (NHS NORTH WEST LONDON ICB - W2U3Z)" userId="S::elizabeth.hornibrook@nhs.net::ae11944f-b8e2-4d73-97fb-9f27c5c782d0" providerId="AD" clId="Web-{6665261D-A245-2EB5-6A42-68BA913CE91D}" dt="2025-02-17T11:22:45.603" v="867" actId="1076"/>
          <ac:spMkLst>
            <pc:docMk/>
            <pc:sldMk cId="3150723674" sldId="263"/>
            <ac:spMk id="2" creationId="{6235AC94-3D44-4C6D-6BFD-6E310218716C}"/>
          </ac:spMkLst>
        </pc:spChg>
        <pc:spChg chg="del">
          <ac:chgData name="HORNIBROOK, Elizabeth (NHS NORTH WEST LONDON ICB - W2U3Z)" userId="S::elizabeth.hornibrook@nhs.net::ae11944f-b8e2-4d73-97fb-9f27c5c782d0" providerId="AD" clId="Web-{6665261D-A245-2EB5-6A42-68BA913CE91D}" dt="2025-02-17T11:21:41.586" v="843"/>
          <ac:spMkLst>
            <pc:docMk/>
            <pc:sldMk cId="3150723674" sldId="263"/>
            <ac:spMk id="3" creationId="{7D7A38C5-A154-4F6E-0D05-6A6AA04463E9}"/>
          </ac:spMkLst>
        </pc:spChg>
        <pc:spChg chg="add del">
          <ac:chgData name="HORNIBROOK, Elizabeth (NHS NORTH WEST LONDON ICB - W2U3Z)" userId="S::elizabeth.hornibrook@nhs.net::ae11944f-b8e2-4d73-97fb-9f27c5c782d0" providerId="AD" clId="Web-{6665261D-A245-2EB5-6A42-68BA913CE91D}" dt="2025-02-17T11:22:39.838" v="866"/>
          <ac:spMkLst>
            <pc:docMk/>
            <pc:sldMk cId="3150723674" sldId="263"/>
            <ac:spMk id="9" creationId="{5696AA93-EE1F-E65F-4627-FF800AA619B8}"/>
          </ac:spMkLst>
        </pc:spChg>
        <pc:spChg chg="add">
          <ac:chgData name="HORNIBROOK, Elizabeth (NHS NORTH WEST LONDON ICB - W2U3Z)" userId="S::elizabeth.hornibrook@nhs.net::ae11944f-b8e2-4d73-97fb-9f27c5c782d0" providerId="AD" clId="Web-{6665261D-A245-2EB5-6A42-68BA913CE91D}" dt="2025-02-17T11:22:15.712" v="847"/>
          <ac:spMkLst>
            <pc:docMk/>
            <pc:sldMk cId="3150723674" sldId="263"/>
            <ac:spMk id="12" creationId="{D2B783EE-0239-4717-BBEA-8C9EAC61C824}"/>
          </ac:spMkLst>
        </pc:spChg>
        <pc:spChg chg="add">
          <ac:chgData name="HORNIBROOK, Elizabeth (NHS NORTH WEST LONDON ICB - W2U3Z)" userId="S::elizabeth.hornibrook@nhs.net::ae11944f-b8e2-4d73-97fb-9f27c5c782d0" providerId="AD" clId="Web-{6665261D-A245-2EB5-6A42-68BA913CE91D}" dt="2025-02-17T11:22:15.712" v="847"/>
          <ac:spMkLst>
            <pc:docMk/>
            <pc:sldMk cId="3150723674" sldId="263"/>
            <ac:spMk id="14" creationId="{A7B99495-F43F-4D80-A44F-2CB4764EB90B}"/>
          </ac:spMkLst>
        </pc:spChg>
        <pc:spChg chg="add">
          <ac:chgData name="HORNIBROOK, Elizabeth (NHS NORTH WEST LONDON ICB - W2U3Z)" userId="S::elizabeth.hornibrook@nhs.net::ae11944f-b8e2-4d73-97fb-9f27c5c782d0" providerId="AD" clId="Web-{6665261D-A245-2EB5-6A42-68BA913CE91D}" dt="2025-02-17T11:22:15.712" v="847"/>
          <ac:spMkLst>
            <pc:docMk/>
            <pc:sldMk cId="3150723674" sldId="263"/>
            <ac:spMk id="16" creationId="{70BEB1E7-2F88-40BC-B73D-42E5B6F80BFC}"/>
          </ac:spMkLst>
        </pc:spChg>
        <pc:picChg chg="add mod ord">
          <ac:chgData name="HORNIBROOK, Elizabeth (NHS NORTH WEST LONDON ICB - W2U3Z)" userId="S::elizabeth.hornibrook@nhs.net::ae11944f-b8e2-4d73-97fb-9f27c5c782d0" providerId="AD" clId="Web-{6665261D-A245-2EB5-6A42-68BA913CE91D}" dt="2025-02-17T11:22:15.712" v="847"/>
          <ac:picMkLst>
            <pc:docMk/>
            <pc:sldMk cId="3150723674" sldId="263"/>
            <ac:picMk id="4" creationId="{36B81C1D-E204-A278-59D8-6464D8EFFEA0}"/>
          </ac:picMkLst>
        </pc:picChg>
        <pc:picChg chg="add mod">
          <ac:chgData name="HORNIBROOK, Elizabeth (NHS NORTH WEST LONDON ICB - W2U3Z)" userId="S::elizabeth.hornibrook@nhs.net::ae11944f-b8e2-4d73-97fb-9f27c5c782d0" providerId="AD" clId="Web-{6665261D-A245-2EB5-6A42-68BA913CE91D}" dt="2025-02-17T11:22:15.712" v="847"/>
          <ac:picMkLst>
            <pc:docMk/>
            <pc:sldMk cId="3150723674" sldId="263"/>
            <ac:picMk id="5" creationId="{99CFDFA9-7BD2-C93B-06B3-83DEF6366B7C}"/>
          </ac:picMkLst>
        </pc:picChg>
      </pc:sldChg>
      <pc:sldChg chg="addSp delSp modSp new mod setBg">
        <pc:chgData name="HORNIBROOK, Elizabeth (NHS NORTH WEST LONDON ICB - W2U3Z)" userId="S::elizabeth.hornibrook@nhs.net::ae11944f-b8e2-4d73-97fb-9f27c5c782d0" providerId="AD" clId="Web-{6665261D-A245-2EB5-6A42-68BA913CE91D}" dt="2025-02-17T11:50:08.913" v="1505" actId="20577"/>
        <pc:sldMkLst>
          <pc:docMk/>
          <pc:sldMk cId="193952130" sldId="264"/>
        </pc:sldMkLst>
        <pc:spChg chg="mod">
          <ac:chgData name="HORNIBROOK, Elizabeth (NHS NORTH WEST LONDON ICB - W2U3Z)" userId="S::elizabeth.hornibrook@nhs.net::ae11944f-b8e2-4d73-97fb-9f27c5c782d0" providerId="AD" clId="Web-{6665261D-A245-2EB5-6A42-68BA913CE91D}" dt="2025-02-17T11:49:37.725" v="1489" actId="20577"/>
          <ac:spMkLst>
            <pc:docMk/>
            <pc:sldMk cId="193952130" sldId="264"/>
            <ac:spMk id="2" creationId="{96F7B840-B098-29F8-C144-78E3268465A5}"/>
          </ac:spMkLst>
        </pc:spChg>
        <pc:spChg chg="mod">
          <ac:chgData name="HORNIBROOK, Elizabeth (NHS NORTH WEST LONDON ICB - W2U3Z)" userId="S::elizabeth.hornibrook@nhs.net::ae11944f-b8e2-4d73-97fb-9f27c5c782d0" providerId="AD" clId="Web-{6665261D-A245-2EB5-6A42-68BA913CE91D}" dt="2025-02-17T11:49:09.005" v="1484" actId="14100"/>
          <ac:spMkLst>
            <pc:docMk/>
            <pc:sldMk cId="193952130" sldId="264"/>
            <ac:spMk id="3" creationId="{64D5D81D-236E-6573-D117-E423B85E2093}"/>
          </ac:spMkLst>
        </pc:spChg>
        <pc:spChg chg="mod">
          <ac:chgData name="HORNIBROOK, Elizabeth (NHS NORTH WEST LONDON ICB - W2U3Z)" userId="S::elizabeth.hornibrook@nhs.net::ae11944f-b8e2-4d73-97fb-9f27c5c782d0" providerId="AD" clId="Web-{6665261D-A245-2EB5-6A42-68BA913CE91D}" dt="2025-02-17T11:50:08.913" v="1505" actId="20577"/>
          <ac:spMkLst>
            <pc:docMk/>
            <pc:sldMk cId="193952130" sldId="264"/>
            <ac:spMk id="4" creationId="{7DF15CAA-B7B3-E024-119D-65A278BC2C3E}"/>
          </ac:spMkLst>
        </pc:spChg>
        <pc:spChg chg="add mod">
          <ac:chgData name="HORNIBROOK, Elizabeth (NHS NORTH WEST LONDON ICB - W2U3Z)" userId="S::elizabeth.hornibrook@nhs.net::ae11944f-b8e2-4d73-97fb-9f27c5c782d0" providerId="AD" clId="Web-{6665261D-A245-2EB5-6A42-68BA913CE91D}" dt="2025-02-17T11:35:48.312" v="940"/>
          <ac:spMkLst>
            <pc:docMk/>
            <pc:sldMk cId="193952130" sldId="264"/>
            <ac:spMk id="6" creationId="{E35A04CF-97D4-4FF7-B359-C546B1F62E54}"/>
          </ac:spMkLst>
        </pc:spChg>
        <pc:spChg chg="add">
          <ac:chgData name="HORNIBROOK, Elizabeth (NHS NORTH WEST LONDON ICB - W2U3Z)" userId="S::elizabeth.hornibrook@nhs.net::ae11944f-b8e2-4d73-97fb-9f27c5c782d0" providerId="AD" clId="Web-{6665261D-A245-2EB5-6A42-68BA913CE91D}" dt="2025-02-17T11:35:42.812" v="939"/>
          <ac:spMkLst>
            <pc:docMk/>
            <pc:sldMk cId="193952130" sldId="264"/>
            <ac:spMk id="7" creationId="{1DE7243B-5109-444B-8FAF-7437C66BC0E9}"/>
          </ac:spMkLst>
        </pc:spChg>
        <pc:spChg chg="add">
          <ac:chgData name="HORNIBROOK, Elizabeth (NHS NORTH WEST LONDON ICB - W2U3Z)" userId="S::elizabeth.hornibrook@nhs.net::ae11944f-b8e2-4d73-97fb-9f27c5c782d0" providerId="AD" clId="Web-{6665261D-A245-2EB5-6A42-68BA913CE91D}" dt="2025-02-17T11:35:42.812" v="939"/>
          <ac:spMkLst>
            <pc:docMk/>
            <pc:sldMk cId="193952130" sldId="264"/>
            <ac:spMk id="8" creationId="{4C5D6221-DA7B-4611-AA26-7D8E349FDE96}"/>
          </ac:spMkLst>
        </pc:spChg>
        <pc:spChg chg="add del">
          <ac:chgData name="HORNIBROOK, Elizabeth (NHS NORTH WEST LONDON ICB - W2U3Z)" userId="S::elizabeth.hornibrook@nhs.net::ae11944f-b8e2-4d73-97fb-9f27c5c782d0" providerId="AD" clId="Web-{6665261D-A245-2EB5-6A42-68BA913CE91D}" dt="2025-02-17T11:35:39.671" v="938"/>
          <ac:spMkLst>
            <pc:docMk/>
            <pc:sldMk cId="193952130" sldId="264"/>
            <ac:spMk id="9" creationId="{E35A04CF-97D4-4FF7-B359-C546B1F62E54}"/>
          </ac:spMkLst>
        </pc:spChg>
        <pc:spChg chg="add del">
          <ac:chgData name="HORNIBROOK, Elizabeth (NHS NORTH WEST LONDON ICB - W2U3Z)" userId="S::elizabeth.hornibrook@nhs.net::ae11944f-b8e2-4d73-97fb-9f27c5c782d0" providerId="AD" clId="Web-{6665261D-A245-2EB5-6A42-68BA913CE91D}" dt="2025-02-17T11:35:39.671" v="938"/>
          <ac:spMkLst>
            <pc:docMk/>
            <pc:sldMk cId="193952130" sldId="264"/>
            <ac:spMk id="11" creationId="{1DE7243B-5109-444B-8FAF-7437C66BC0E9}"/>
          </ac:spMkLst>
        </pc:spChg>
        <pc:spChg chg="add del">
          <ac:chgData name="HORNIBROOK, Elizabeth (NHS NORTH WEST LONDON ICB - W2U3Z)" userId="S::elizabeth.hornibrook@nhs.net::ae11944f-b8e2-4d73-97fb-9f27c5c782d0" providerId="AD" clId="Web-{6665261D-A245-2EB5-6A42-68BA913CE91D}" dt="2025-02-17T11:35:39.671" v="938"/>
          <ac:spMkLst>
            <pc:docMk/>
            <pc:sldMk cId="193952130" sldId="264"/>
            <ac:spMk id="13" creationId="{4C5D6221-DA7B-4611-AA26-7D8E349FDE96}"/>
          </ac:spMkLst>
        </pc:spChg>
      </pc:sldChg>
      <pc:sldChg chg="addSp delSp modSp new mod setBg">
        <pc:chgData name="HORNIBROOK, Elizabeth (NHS NORTH WEST LONDON ICB - W2U3Z)" userId="S::elizabeth.hornibrook@nhs.net::ae11944f-b8e2-4d73-97fb-9f27c5c782d0" providerId="AD" clId="Web-{6665261D-A245-2EB5-6A42-68BA913CE91D}" dt="2025-02-17T11:46:58.674" v="1421" actId="20577"/>
        <pc:sldMkLst>
          <pc:docMk/>
          <pc:sldMk cId="2462244469" sldId="265"/>
        </pc:sldMkLst>
        <pc:spChg chg="mod">
          <ac:chgData name="HORNIBROOK, Elizabeth (NHS NORTH WEST LONDON ICB - W2U3Z)" userId="S::elizabeth.hornibrook@nhs.net::ae11944f-b8e2-4d73-97fb-9f27c5c782d0" providerId="AD" clId="Web-{6665261D-A245-2EB5-6A42-68BA913CE91D}" dt="2025-02-17T11:45:02.389" v="1327"/>
          <ac:spMkLst>
            <pc:docMk/>
            <pc:sldMk cId="2462244469" sldId="265"/>
            <ac:spMk id="2" creationId="{408201B7-6F63-33B1-632C-3EFF11D6A536}"/>
          </ac:spMkLst>
        </pc:spChg>
        <pc:spChg chg="mod">
          <ac:chgData name="HORNIBROOK, Elizabeth (NHS NORTH WEST LONDON ICB - W2U3Z)" userId="S::elizabeth.hornibrook@nhs.net::ae11944f-b8e2-4d73-97fb-9f27c5c782d0" providerId="AD" clId="Web-{6665261D-A245-2EB5-6A42-68BA913CE91D}" dt="2025-02-17T11:46:58.674" v="1421" actId="20577"/>
          <ac:spMkLst>
            <pc:docMk/>
            <pc:sldMk cId="2462244469" sldId="265"/>
            <ac:spMk id="3" creationId="{97E33877-B283-F89E-D635-8E76308F8EE9}"/>
          </ac:spMkLst>
        </pc:spChg>
        <pc:spChg chg="del">
          <ac:chgData name="HORNIBROOK, Elizabeth (NHS NORTH WEST LONDON ICB - W2U3Z)" userId="S::elizabeth.hornibrook@nhs.net::ae11944f-b8e2-4d73-97fb-9f27c5c782d0" providerId="AD" clId="Web-{6665261D-A245-2EB5-6A42-68BA913CE91D}" dt="2025-02-17T11:36:33.985" v="953"/>
          <ac:spMkLst>
            <pc:docMk/>
            <pc:sldMk cId="2462244469" sldId="265"/>
            <ac:spMk id="4" creationId="{11F6EEB0-E02A-2FAF-B86C-20B291ED6E1A}"/>
          </ac:spMkLst>
        </pc:spChg>
        <pc:spChg chg="add">
          <ac:chgData name="HORNIBROOK, Elizabeth (NHS NORTH WEST LONDON ICB - W2U3Z)" userId="S::elizabeth.hornibrook@nhs.net::ae11944f-b8e2-4d73-97fb-9f27c5c782d0" providerId="AD" clId="Web-{6665261D-A245-2EB5-6A42-68BA913CE91D}" dt="2025-02-17T11:45:02.389" v="1327"/>
          <ac:spMkLst>
            <pc:docMk/>
            <pc:sldMk cId="2462244469" sldId="265"/>
            <ac:spMk id="8" creationId="{907EF6B7-1338-4443-8C46-6A318D952DFD}"/>
          </ac:spMkLst>
        </pc:spChg>
        <pc:spChg chg="add">
          <ac:chgData name="HORNIBROOK, Elizabeth (NHS NORTH WEST LONDON ICB - W2U3Z)" userId="S::elizabeth.hornibrook@nhs.net::ae11944f-b8e2-4d73-97fb-9f27c5c782d0" providerId="AD" clId="Web-{6665261D-A245-2EB5-6A42-68BA913CE91D}" dt="2025-02-17T11:45:02.389" v="1327"/>
          <ac:spMkLst>
            <pc:docMk/>
            <pc:sldMk cId="2462244469" sldId="265"/>
            <ac:spMk id="10" creationId="{DAAE4CDD-124C-4DCF-9584-B6033B545DD5}"/>
          </ac:spMkLst>
        </pc:spChg>
        <pc:spChg chg="add">
          <ac:chgData name="HORNIBROOK, Elizabeth (NHS NORTH WEST LONDON ICB - W2U3Z)" userId="S::elizabeth.hornibrook@nhs.net::ae11944f-b8e2-4d73-97fb-9f27c5c782d0" providerId="AD" clId="Web-{6665261D-A245-2EB5-6A42-68BA913CE91D}" dt="2025-02-17T11:45:02.389" v="1327"/>
          <ac:spMkLst>
            <pc:docMk/>
            <pc:sldMk cId="2462244469" sldId="265"/>
            <ac:spMk id="12" creationId="{081E4A58-353D-44AE-B2FC-2A74E2E400F7}"/>
          </ac:spMkLst>
        </pc:spChg>
      </pc:sldChg>
    </pc:docChg>
  </pc:docChgLst>
  <pc:docChgLst>
    <pc:chgData name="HORNIBROOK, Elizabeth (NHS NORTH WEST LONDON ICB - W2U3Z)" userId="S::elizabeth.hornibrook@nhs.net::ae11944f-b8e2-4d73-97fb-9f27c5c782d0" providerId="AD" clId="Web-{7D0834A2-63F6-1DE0-F701-F936665C29D4}"/>
    <pc:docChg chg="modSld">
      <pc:chgData name="HORNIBROOK, Elizabeth (NHS NORTH WEST LONDON ICB - W2U3Z)" userId="S::elizabeth.hornibrook@nhs.net::ae11944f-b8e2-4d73-97fb-9f27c5c782d0" providerId="AD" clId="Web-{7D0834A2-63F6-1DE0-F701-F936665C29D4}" dt="2025-02-26T12:41:37.001" v="60" actId="20577"/>
      <pc:docMkLst>
        <pc:docMk/>
      </pc:docMkLst>
      <pc:sldChg chg="modSp">
        <pc:chgData name="HORNIBROOK, Elizabeth (NHS NORTH WEST LONDON ICB - W2U3Z)" userId="S::elizabeth.hornibrook@nhs.net::ae11944f-b8e2-4d73-97fb-9f27c5c782d0" providerId="AD" clId="Web-{7D0834A2-63F6-1DE0-F701-F936665C29D4}" dt="2025-02-26T12:41:37.001" v="60" actId="20577"/>
        <pc:sldMkLst>
          <pc:docMk/>
          <pc:sldMk cId="2570729404" sldId="257"/>
        </pc:sldMkLst>
        <pc:spChg chg="mod">
          <ac:chgData name="HORNIBROOK, Elizabeth (NHS NORTH WEST LONDON ICB - W2U3Z)" userId="S::elizabeth.hornibrook@nhs.net::ae11944f-b8e2-4d73-97fb-9f27c5c782d0" providerId="AD" clId="Web-{7D0834A2-63F6-1DE0-F701-F936665C29D4}" dt="2025-02-26T12:41:37.001" v="60" actId="20577"/>
          <ac:spMkLst>
            <pc:docMk/>
            <pc:sldMk cId="2570729404" sldId="257"/>
            <ac:spMk id="5" creationId="{35094805-A46D-1681-53E6-D5EB73E7D129}"/>
          </ac:spMkLst>
        </pc:spChg>
      </pc:sldChg>
      <pc:sldChg chg="modSp">
        <pc:chgData name="HORNIBROOK, Elizabeth (NHS NORTH WEST LONDON ICB - W2U3Z)" userId="S::elizabeth.hornibrook@nhs.net::ae11944f-b8e2-4d73-97fb-9f27c5c782d0" providerId="AD" clId="Web-{7D0834A2-63F6-1DE0-F701-F936665C29D4}" dt="2025-02-26T10:00:15.629" v="47" actId="20577"/>
        <pc:sldMkLst>
          <pc:docMk/>
          <pc:sldMk cId="3043499358" sldId="262"/>
        </pc:sldMkLst>
        <pc:spChg chg="mod">
          <ac:chgData name="HORNIBROOK, Elizabeth (NHS NORTH WEST LONDON ICB - W2U3Z)" userId="S::elizabeth.hornibrook@nhs.net::ae11944f-b8e2-4d73-97fb-9f27c5c782d0" providerId="AD" clId="Web-{7D0834A2-63F6-1DE0-F701-F936665C29D4}" dt="2025-02-26T10:00:15.629" v="47" actId="20577"/>
          <ac:spMkLst>
            <pc:docMk/>
            <pc:sldMk cId="3043499358" sldId="262"/>
            <ac:spMk id="3" creationId="{144A2D4D-BD3D-4F5B-1AA8-4CA8DE54B5D2}"/>
          </ac:spMkLst>
        </pc:spChg>
      </pc:sldChg>
      <pc:sldChg chg="modSp">
        <pc:chgData name="HORNIBROOK, Elizabeth (NHS NORTH WEST LONDON ICB - W2U3Z)" userId="S::elizabeth.hornibrook@nhs.net::ae11944f-b8e2-4d73-97fb-9f27c5c782d0" providerId="AD" clId="Web-{7D0834A2-63F6-1DE0-F701-F936665C29D4}" dt="2025-02-26T09:59:35.769" v="43"/>
        <pc:sldMkLst>
          <pc:docMk/>
          <pc:sldMk cId="2462244469" sldId="265"/>
        </pc:sldMkLst>
        <pc:spChg chg="mod">
          <ac:chgData name="HORNIBROOK, Elizabeth (NHS NORTH WEST LONDON ICB - W2U3Z)" userId="S::elizabeth.hornibrook@nhs.net::ae11944f-b8e2-4d73-97fb-9f27c5c782d0" providerId="AD" clId="Web-{7D0834A2-63F6-1DE0-F701-F936665C29D4}" dt="2025-02-26T09:59:35.769" v="43"/>
          <ac:spMkLst>
            <pc:docMk/>
            <pc:sldMk cId="2462244469" sldId="265"/>
            <ac:spMk id="3" creationId="{97E33877-B283-F89E-D635-8E76308F8EE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earch3.openobjects.com/mediamanager/ealing/directory/files/send_services_local_offer_leaflet_original.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utism.org.uk/advice-and-guidance/topics/education/extra-help-at-school/england/ehc-plan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ealingfamiliesdirectory.org.uk/kb5/ealing/directory/localoffer.page?localofferchannelnew=0"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285DF2E-3935-0AAB-35F2-BF5083F0B4DD}"/>
              </a:ext>
            </a:extLst>
          </p:cNvPr>
          <p:cNvSpPr>
            <a:spLocks noGrp="1"/>
          </p:cNvSpPr>
          <p:nvPr>
            <p:ph type="title"/>
          </p:nvPr>
        </p:nvSpPr>
        <p:spPr>
          <a:xfrm>
            <a:off x="686834" y="1153572"/>
            <a:ext cx="3200400" cy="4461163"/>
          </a:xfrm>
        </p:spPr>
        <p:txBody>
          <a:bodyPr>
            <a:normAutofit/>
          </a:bodyPr>
          <a:lstStyle/>
          <a:p>
            <a:r>
              <a:rPr lang="en-US">
                <a:solidFill>
                  <a:srgbClr val="FFFFFF"/>
                </a:solidFill>
              </a:rPr>
              <a:t>School Role</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33277019-A251-996D-C1B4-ED279440AECF}"/>
              </a:ext>
            </a:extLst>
          </p:cNvPr>
          <p:cNvSpPr>
            <a:spLocks noGrp="1"/>
          </p:cNvSpPr>
          <p:nvPr>
            <p:ph idx="1"/>
          </p:nvPr>
        </p:nvSpPr>
        <p:spPr>
          <a:xfrm>
            <a:off x="4447308" y="591344"/>
            <a:ext cx="6906491" cy="5585619"/>
          </a:xfrm>
        </p:spPr>
        <p:txBody>
          <a:bodyPr vert="horz" lIns="91440" tIns="45720" rIns="91440" bIns="45720" rtlCol="0" anchor="ctr">
            <a:normAutofit/>
          </a:bodyPr>
          <a:lstStyle/>
          <a:p>
            <a:pPr>
              <a:buFont typeface="Calibri" panose="020B0604020202020204" pitchFamily="34" charset="0"/>
              <a:buChar char="-"/>
            </a:pPr>
            <a:r>
              <a:rPr lang="en-US" dirty="0"/>
              <a:t>From Day 1 school expected to support – with or without diagnosis</a:t>
            </a:r>
          </a:p>
          <a:p>
            <a:pPr>
              <a:buFont typeface="Calibri" panose="020B0604020202020204" pitchFamily="34" charset="0"/>
              <a:buChar char="-"/>
            </a:pPr>
            <a:endParaRPr lang="en-US" dirty="0"/>
          </a:p>
          <a:p>
            <a:pPr>
              <a:buFont typeface="Calibri" panose="020B0604020202020204" pitchFamily="34" charset="0"/>
              <a:buChar char="-"/>
            </a:pPr>
            <a:r>
              <a:rPr lang="en-US" dirty="0"/>
              <a:t>Support includes:</a:t>
            </a:r>
          </a:p>
          <a:p>
            <a:pPr lvl="1"/>
            <a:r>
              <a:rPr lang="en-US" dirty="0"/>
              <a:t>Quality First Teaching and provision</a:t>
            </a:r>
          </a:p>
          <a:p>
            <a:pPr lvl="1"/>
            <a:r>
              <a:rPr lang="en-US" dirty="0"/>
              <a:t>Making reasonable adjustments to environment, timetables, resources</a:t>
            </a:r>
          </a:p>
          <a:p>
            <a:pPr lvl="1"/>
            <a:r>
              <a:rPr lang="en-US" dirty="0"/>
              <a:t>Providing staffing and interventions</a:t>
            </a:r>
          </a:p>
          <a:p>
            <a:pPr lvl="1"/>
            <a:r>
              <a:rPr lang="en-US" dirty="0"/>
              <a:t>Making or supporting referrals (letters, questionnaires)</a:t>
            </a:r>
          </a:p>
          <a:p>
            <a:pPr lvl="1"/>
            <a:r>
              <a:rPr lang="en-US" dirty="0"/>
              <a:t>Supporting family through assessment process</a:t>
            </a:r>
          </a:p>
          <a:p>
            <a:pPr lvl="1"/>
            <a:endParaRPr lang="en-US" dirty="0"/>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Arc 1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ED6322-5BFB-F288-7FCB-73C16F2A7B8C}"/>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sz="3700" kern="1200">
                <a:solidFill>
                  <a:schemeClr val="tx1"/>
                </a:solidFill>
                <a:latin typeface="+mj-lt"/>
                <a:ea typeface="+mj-ea"/>
                <a:cs typeface="+mj-cs"/>
              </a:rPr>
              <a:t>Prior to applying for an Education Health Care Plan</a:t>
            </a:r>
          </a:p>
        </p:txBody>
      </p:sp>
      <p:sp>
        <p:nvSpPr>
          <p:cNvPr id="21" name="Freeform: Shape 2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descr="A diagram of a plan&#10;&#10;AI-generated content may be incorrect.">
            <a:extLst>
              <a:ext uri="{FF2B5EF4-FFF2-40B4-BE49-F238E27FC236}">
                <a16:creationId xmlns:a16="http://schemas.microsoft.com/office/drawing/2014/main" id="{BD159817-57EC-936F-3E75-285E4C9A88C0}"/>
              </a:ext>
            </a:extLst>
          </p:cNvPr>
          <p:cNvPicPr>
            <a:picLocks noGrp="1" noChangeAspect="1"/>
          </p:cNvPicPr>
          <p:nvPr>
            <p:ph idx="1"/>
          </p:nvPr>
        </p:nvPicPr>
        <p:blipFill>
          <a:blip r:embed="rId2"/>
          <a:srcRect r="2439" b="1613"/>
          <a:stretch/>
        </p:blipFill>
        <p:spPr>
          <a:xfrm>
            <a:off x="744003" y="788708"/>
            <a:ext cx="4777381" cy="453934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TextBox 4">
            <a:extLst>
              <a:ext uri="{FF2B5EF4-FFF2-40B4-BE49-F238E27FC236}">
                <a16:creationId xmlns:a16="http://schemas.microsoft.com/office/drawing/2014/main" id="{35094805-A46D-1681-53E6-D5EB73E7D129}"/>
              </a:ext>
            </a:extLst>
          </p:cNvPr>
          <p:cNvSpPr txBox="1"/>
          <p:nvPr/>
        </p:nvSpPr>
        <p:spPr>
          <a:xfrm>
            <a:off x="5894962" y="1984443"/>
            <a:ext cx="5458838" cy="419252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742950" lvl="1" indent="-228600">
              <a:lnSpc>
                <a:spcPct val="90000"/>
              </a:lnSpc>
              <a:spcBef>
                <a:spcPts val="500"/>
              </a:spcBef>
              <a:buFont typeface="Arial" panose="020B0604020202020204" pitchFamily="34" charset="0"/>
              <a:buChar char="•"/>
            </a:pPr>
            <a:r>
              <a:rPr lang="en-US" sz="2400" dirty="0"/>
              <a:t>Schools must prove that they have spent over the allocated £6000 per </a:t>
            </a:r>
            <a:r>
              <a:rPr lang="en-US" sz="2400"/>
              <a:t>pupil and comment on </a:t>
            </a:r>
            <a:r>
              <a:rPr lang="en-US" sz="2400" dirty="0"/>
              <a:t>any progress over a couple of Assess, Plan, Do Review cycles (typical 6-8 weeks long)</a:t>
            </a:r>
          </a:p>
          <a:p>
            <a:pPr indent="-228600">
              <a:lnSpc>
                <a:spcPct val="90000"/>
              </a:lnSpc>
              <a:buFont typeface="Arial" panose="020B0604020202020204" pitchFamily="34" charset="0"/>
              <a:buChar char="•"/>
            </a:pPr>
            <a:endParaRPr lang="en-US"/>
          </a:p>
        </p:txBody>
      </p:sp>
    </p:spTree>
    <p:extLst>
      <p:ext uri="{BB962C8B-B14F-4D97-AF65-F5344CB8AC3E}">
        <p14:creationId xmlns:p14="http://schemas.microsoft.com/office/powerpoint/2010/main" val="257072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4E6724-23D3-1974-495B-EED66E4A80C3}"/>
              </a:ext>
            </a:extLst>
          </p:cNvPr>
          <p:cNvSpPr>
            <a:spLocks noGrp="1"/>
          </p:cNvSpPr>
          <p:nvPr>
            <p:ph type="title"/>
          </p:nvPr>
        </p:nvSpPr>
        <p:spPr>
          <a:xfrm>
            <a:off x="5894962" y="479493"/>
            <a:ext cx="5458838" cy="1325563"/>
          </a:xfrm>
        </p:spPr>
        <p:txBody>
          <a:bodyPr>
            <a:normAutofit/>
          </a:bodyPr>
          <a:lstStyle/>
          <a:p>
            <a:r>
              <a:rPr lang="en-US" dirty="0"/>
              <a:t>Professionals involved</a:t>
            </a: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group of words on a white background&#10;&#10;AI-generated content may be incorrect.">
            <a:extLst>
              <a:ext uri="{FF2B5EF4-FFF2-40B4-BE49-F238E27FC236}">
                <a16:creationId xmlns:a16="http://schemas.microsoft.com/office/drawing/2014/main" id="{D361AC7D-F098-5139-DB57-D7BD5FCB7CAE}"/>
              </a:ext>
            </a:extLst>
          </p:cNvPr>
          <p:cNvPicPr>
            <a:picLocks noChangeAspect="1"/>
          </p:cNvPicPr>
          <p:nvPr/>
        </p:nvPicPr>
        <p:blipFill>
          <a:blip r:embed="rId2"/>
          <a:stretch>
            <a:fillRect/>
          </a:stretch>
        </p:blipFill>
        <p:spPr>
          <a:xfrm>
            <a:off x="349396" y="1712573"/>
            <a:ext cx="6151702" cy="367132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9" name="Content Placeholder 8">
            <a:extLst>
              <a:ext uri="{FF2B5EF4-FFF2-40B4-BE49-F238E27FC236}">
                <a16:creationId xmlns:a16="http://schemas.microsoft.com/office/drawing/2014/main" id="{9F928041-40D7-C398-EF30-5876199A63B0}"/>
              </a:ext>
            </a:extLst>
          </p:cNvPr>
          <p:cNvSpPr>
            <a:spLocks noGrp="1"/>
          </p:cNvSpPr>
          <p:nvPr>
            <p:ph idx="1"/>
          </p:nvPr>
        </p:nvSpPr>
        <p:spPr>
          <a:xfrm>
            <a:off x="6643355" y="1984443"/>
            <a:ext cx="5458838" cy="4192520"/>
          </a:xfrm>
        </p:spPr>
        <p:txBody>
          <a:bodyPr vert="horz" lIns="91440" tIns="45720" rIns="91440" bIns="45720" rtlCol="0" anchor="t">
            <a:normAutofit/>
          </a:bodyPr>
          <a:lstStyle/>
          <a:p>
            <a:pPr marL="0" indent="0">
              <a:lnSpc>
                <a:spcPct val="100000"/>
              </a:lnSpc>
              <a:spcBef>
                <a:spcPts val="0"/>
              </a:spcBef>
              <a:buNone/>
            </a:pPr>
            <a:r>
              <a:rPr lang="en-US" sz="2000" b="1" dirty="0"/>
              <a:t>Advice</a:t>
            </a:r>
            <a:endParaRPr lang="en-US" sz="2000" dirty="0"/>
          </a:p>
          <a:p>
            <a:pPr marL="285750" indent="-285750">
              <a:lnSpc>
                <a:spcPct val="100000"/>
              </a:lnSpc>
              <a:spcBef>
                <a:spcPts val="0"/>
              </a:spcBef>
              <a:buFont typeface="Calibri,Sans-Serif" panose="020B0604020202020204" pitchFamily="34" charset="0"/>
              <a:buChar char="-"/>
            </a:pPr>
            <a:r>
              <a:rPr lang="en-US" sz="2000" dirty="0"/>
              <a:t>SENDIASS</a:t>
            </a:r>
          </a:p>
          <a:p>
            <a:pPr marL="285750" indent="-285750">
              <a:lnSpc>
                <a:spcPct val="100000"/>
              </a:lnSpc>
              <a:spcBef>
                <a:spcPts val="0"/>
              </a:spcBef>
              <a:buFont typeface="Calibri,Sans-Serif" panose="020B0604020202020204" pitchFamily="34" charset="0"/>
              <a:buChar char="-"/>
            </a:pPr>
            <a:r>
              <a:rPr lang="en-US" sz="2000" dirty="0"/>
              <a:t>Early Help</a:t>
            </a:r>
          </a:p>
          <a:p>
            <a:pPr marL="285750" indent="-285750">
              <a:lnSpc>
                <a:spcPct val="100000"/>
              </a:lnSpc>
              <a:spcBef>
                <a:spcPts val="0"/>
              </a:spcBef>
              <a:buFont typeface="Calibri,Sans-Serif" panose="020B0604020202020204" pitchFamily="34" charset="0"/>
              <a:buChar char="-"/>
            </a:pPr>
            <a:r>
              <a:rPr lang="en-US" sz="2000" dirty="0"/>
              <a:t>Family Information Service</a:t>
            </a:r>
          </a:p>
          <a:p>
            <a:pPr marL="285750" indent="-285750">
              <a:lnSpc>
                <a:spcPct val="100000"/>
              </a:lnSpc>
              <a:spcBef>
                <a:spcPts val="0"/>
              </a:spcBef>
              <a:buFont typeface="Calibri,Sans-Serif" panose="020B0604020202020204" pitchFamily="34" charset="0"/>
              <a:buChar char="-"/>
            </a:pPr>
            <a:r>
              <a:rPr lang="en-US" sz="2000" dirty="0"/>
              <a:t>Contact Ealing</a:t>
            </a:r>
          </a:p>
          <a:p>
            <a:pPr marL="285750" indent="-285750">
              <a:lnSpc>
                <a:spcPct val="100000"/>
              </a:lnSpc>
              <a:spcBef>
                <a:spcPts val="0"/>
              </a:spcBef>
              <a:buFont typeface="Calibri,Sans-Serif" panose="020B0604020202020204" pitchFamily="34" charset="0"/>
              <a:buChar char="-"/>
            </a:pPr>
            <a:r>
              <a:rPr lang="en-US" sz="2000" dirty="0"/>
              <a:t>ISAID (Impartial Support, Advice and Information on Disability and Special Educational Needs</a:t>
            </a:r>
          </a:p>
          <a:p>
            <a:pPr marL="0" indent="0">
              <a:buNone/>
            </a:pPr>
            <a:r>
              <a:rPr lang="en-US" dirty="0">
                <a:hlinkClick r:id="rId3"/>
              </a:rPr>
              <a:t>Support service leaflet</a:t>
            </a:r>
            <a:endParaRPr lang="en-US" dirty="0"/>
          </a:p>
        </p:txBody>
      </p:sp>
    </p:spTree>
    <p:extLst>
      <p:ext uri="{BB962C8B-B14F-4D97-AF65-F5344CB8AC3E}">
        <p14:creationId xmlns:p14="http://schemas.microsoft.com/office/powerpoint/2010/main" val="4118764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85C54A9-63CB-687F-5EB3-4A6F2E38D046}"/>
              </a:ext>
            </a:extLst>
          </p:cNvPr>
          <p:cNvSpPr>
            <a:spLocks noGrp="1"/>
          </p:cNvSpPr>
          <p:nvPr>
            <p:ph type="title"/>
          </p:nvPr>
        </p:nvSpPr>
        <p:spPr>
          <a:xfrm>
            <a:off x="838200" y="365125"/>
            <a:ext cx="10515600" cy="1325563"/>
          </a:xfrm>
        </p:spPr>
        <p:txBody>
          <a:bodyPr>
            <a:normAutofit/>
          </a:bodyPr>
          <a:lstStyle/>
          <a:p>
            <a:r>
              <a:rPr lang="en-US" dirty="0"/>
              <a:t>Examples of Provision</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A321F6E-F36A-FB88-FDD2-6372AE6BF33E}"/>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US" dirty="0"/>
              <a:t>Visual Timetables / </a:t>
            </a:r>
            <a:endParaRPr lang="en-US"/>
          </a:p>
          <a:p>
            <a:pPr marL="0" indent="0">
              <a:buNone/>
            </a:pPr>
            <a:r>
              <a:rPr lang="en-US" dirty="0"/>
              <a:t>Now and Next boards</a:t>
            </a:r>
          </a:p>
          <a:p>
            <a:pPr marL="0" indent="0">
              <a:buNone/>
            </a:pPr>
            <a:endParaRPr lang="en-US" dirty="0"/>
          </a:p>
          <a:p>
            <a:pPr marL="0" indent="0">
              <a:buNone/>
            </a:pPr>
            <a:endParaRPr lang="en-US" dirty="0"/>
          </a:p>
          <a:p>
            <a:pPr marL="0" indent="0">
              <a:buNone/>
            </a:pPr>
            <a:r>
              <a:rPr lang="en-US" dirty="0"/>
              <a:t>Specialist Equipment (in a sensory room if lucky)</a:t>
            </a:r>
          </a:p>
        </p:txBody>
      </p:sp>
      <p:pic>
        <p:nvPicPr>
          <p:cNvPr id="5" name="Picture 4" descr="Visual Schedule Cards - Crafting Cheerfully">
            <a:extLst>
              <a:ext uri="{FF2B5EF4-FFF2-40B4-BE49-F238E27FC236}">
                <a16:creationId xmlns:a16="http://schemas.microsoft.com/office/drawing/2014/main" id="{0CC15CF5-B873-F622-D5EF-425B2BA0AD68}"/>
              </a:ext>
            </a:extLst>
          </p:cNvPr>
          <p:cNvPicPr>
            <a:picLocks noChangeAspect="1"/>
          </p:cNvPicPr>
          <p:nvPr/>
        </p:nvPicPr>
        <p:blipFill>
          <a:blip r:embed="rId2"/>
          <a:srcRect t="3684" r="33270" b="-526"/>
          <a:stretch/>
        </p:blipFill>
        <p:spPr>
          <a:xfrm>
            <a:off x="5472023" y="1367287"/>
            <a:ext cx="1528606" cy="2268388"/>
          </a:xfrm>
          <a:prstGeom prst="rect">
            <a:avLst/>
          </a:prstGeom>
        </p:spPr>
      </p:pic>
      <p:pic>
        <p:nvPicPr>
          <p:cNvPr id="6" name="Picture 5" descr="How to use a Now and Next Board - The Autism Page">
            <a:extLst>
              <a:ext uri="{FF2B5EF4-FFF2-40B4-BE49-F238E27FC236}">
                <a16:creationId xmlns:a16="http://schemas.microsoft.com/office/drawing/2014/main" id="{3701B6CD-6770-C661-8718-E392716F46A6}"/>
              </a:ext>
            </a:extLst>
          </p:cNvPr>
          <p:cNvPicPr>
            <a:picLocks noChangeAspect="1"/>
          </p:cNvPicPr>
          <p:nvPr/>
        </p:nvPicPr>
        <p:blipFill>
          <a:blip r:embed="rId3"/>
          <a:stretch>
            <a:fillRect/>
          </a:stretch>
        </p:blipFill>
        <p:spPr>
          <a:xfrm>
            <a:off x="7499230" y="1465774"/>
            <a:ext cx="2484408" cy="1971135"/>
          </a:xfrm>
          <a:prstGeom prst="rect">
            <a:avLst/>
          </a:prstGeom>
        </p:spPr>
      </p:pic>
      <p:pic>
        <p:nvPicPr>
          <p:cNvPr id="7" name="Picture 6" descr="A blue ear muffs with black straps&#10;&#10;AI-generated content may be incorrect.">
            <a:extLst>
              <a:ext uri="{FF2B5EF4-FFF2-40B4-BE49-F238E27FC236}">
                <a16:creationId xmlns:a16="http://schemas.microsoft.com/office/drawing/2014/main" id="{D5722D74-02C9-AE70-1450-654069C20179}"/>
              </a:ext>
            </a:extLst>
          </p:cNvPr>
          <p:cNvPicPr>
            <a:picLocks noChangeAspect="1"/>
          </p:cNvPicPr>
          <p:nvPr/>
        </p:nvPicPr>
        <p:blipFill>
          <a:blip r:embed="rId4"/>
          <a:stretch>
            <a:fillRect/>
          </a:stretch>
        </p:blipFill>
        <p:spPr>
          <a:xfrm>
            <a:off x="926801" y="4465787"/>
            <a:ext cx="2114550" cy="2038350"/>
          </a:xfrm>
          <a:prstGeom prst="rect">
            <a:avLst/>
          </a:prstGeom>
        </p:spPr>
      </p:pic>
      <p:pic>
        <p:nvPicPr>
          <p:cNvPr id="8" name="Picture 7" descr="A child playing with a ball&#10;&#10;AI-generated content may be incorrect.">
            <a:extLst>
              <a:ext uri="{FF2B5EF4-FFF2-40B4-BE49-F238E27FC236}">
                <a16:creationId xmlns:a16="http://schemas.microsoft.com/office/drawing/2014/main" id="{7242B24C-79EE-C3E4-619C-8B79A73A6144}"/>
              </a:ext>
            </a:extLst>
          </p:cNvPr>
          <p:cNvPicPr>
            <a:picLocks noChangeAspect="1"/>
          </p:cNvPicPr>
          <p:nvPr/>
        </p:nvPicPr>
        <p:blipFill>
          <a:blip r:embed="rId5"/>
          <a:stretch>
            <a:fillRect/>
          </a:stretch>
        </p:blipFill>
        <p:spPr>
          <a:xfrm>
            <a:off x="3219091" y="4522937"/>
            <a:ext cx="2590800" cy="1924050"/>
          </a:xfrm>
          <a:prstGeom prst="rect">
            <a:avLst/>
          </a:prstGeom>
        </p:spPr>
      </p:pic>
      <p:pic>
        <p:nvPicPr>
          <p:cNvPr id="10" name="Picture 9" descr="Image result for child on move n sit cushion">
            <a:extLst>
              <a:ext uri="{FF2B5EF4-FFF2-40B4-BE49-F238E27FC236}">
                <a16:creationId xmlns:a16="http://schemas.microsoft.com/office/drawing/2014/main" id="{F38CF947-0BD3-4158-9D6A-0524229E4711}"/>
              </a:ext>
            </a:extLst>
          </p:cNvPr>
          <p:cNvPicPr>
            <a:picLocks noChangeAspect="1"/>
          </p:cNvPicPr>
          <p:nvPr/>
        </p:nvPicPr>
        <p:blipFill>
          <a:blip r:embed="rId6"/>
          <a:stretch>
            <a:fillRect/>
          </a:stretch>
        </p:blipFill>
        <p:spPr>
          <a:xfrm>
            <a:off x="6097078" y="4556275"/>
            <a:ext cx="1866900" cy="1857375"/>
          </a:xfrm>
          <a:prstGeom prst="rect">
            <a:avLst/>
          </a:prstGeom>
        </p:spPr>
      </p:pic>
      <p:pic>
        <p:nvPicPr>
          <p:cNvPr id="12" name="Picture 11" descr="Sensory Body Sock, Dynamic Movement Sensory SOX Autistic Anxiety ...">
            <a:extLst>
              <a:ext uri="{FF2B5EF4-FFF2-40B4-BE49-F238E27FC236}">
                <a16:creationId xmlns:a16="http://schemas.microsoft.com/office/drawing/2014/main" id="{759EB941-E5E0-831A-6F4A-A9A48CE5E6BC}"/>
              </a:ext>
            </a:extLst>
          </p:cNvPr>
          <p:cNvPicPr>
            <a:picLocks noChangeAspect="1"/>
          </p:cNvPicPr>
          <p:nvPr/>
        </p:nvPicPr>
        <p:blipFill>
          <a:blip r:embed="rId7"/>
          <a:stretch>
            <a:fillRect/>
          </a:stretch>
        </p:blipFill>
        <p:spPr>
          <a:xfrm>
            <a:off x="8074324" y="4556727"/>
            <a:ext cx="1909314" cy="1942733"/>
          </a:xfrm>
          <a:prstGeom prst="rect">
            <a:avLst/>
          </a:prstGeom>
        </p:spPr>
      </p:pic>
      <p:pic>
        <p:nvPicPr>
          <p:cNvPr id="14" name="Picture 13" descr="A group of toys and objects&#10;&#10;AI-generated content may be incorrect.">
            <a:extLst>
              <a:ext uri="{FF2B5EF4-FFF2-40B4-BE49-F238E27FC236}">
                <a16:creationId xmlns:a16="http://schemas.microsoft.com/office/drawing/2014/main" id="{F12032CF-4488-EE29-D66B-4A3442451E21}"/>
              </a:ext>
            </a:extLst>
          </p:cNvPr>
          <p:cNvPicPr>
            <a:picLocks noChangeAspect="1"/>
          </p:cNvPicPr>
          <p:nvPr/>
        </p:nvPicPr>
        <p:blipFill>
          <a:blip r:embed="rId8"/>
          <a:stretch>
            <a:fillRect/>
          </a:stretch>
        </p:blipFill>
        <p:spPr>
          <a:xfrm>
            <a:off x="9969890" y="4465787"/>
            <a:ext cx="2028825" cy="2038350"/>
          </a:xfrm>
          <a:prstGeom prst="rect">
            <a:avLst/>
          </a:prstGeom>
        </p:spPr>
      </p:pic>
    </p:spTree>
    <p:extLst>
      <p:ext uri="{BB962C8B-B14F-4D97-AF65-F5344CB8AC3E}">
        <p14:creationId xmlns:p14="http://schemas.microsoft.com/office/powerpoint/2010/main" val="213777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A2D4D-BD3D-4F5B-1AA8-4CA8DE54B5D2}"/>
              </a:ext>
            </a:extLst>
          </p:cNvPr>
          <p:cNvSpPr>
            <a:spLocks noGrp="1"/>
          </p:cNvSpPr>
          <p:nvPr>
            <p:ph idx="1"/>
          </p:nvPr>
        </p:nvSpPr>
        <p:spPr>
          <a:xfrm>
            <a:off x="838200" y="359135"/>
            <a:ext cx="10515600" cy="5817828"/>
          </a:xfrm>
        </p:spPr>
        <p:txBody>
          <a:bodyPr vert="horz" lIns="91440" tIns="45720" rIns="91440" bIns="45720" rtlCol="0" anchor="t">
            <a:normAutofit/>
          </a:bodyPr>
          <a:lstStyle/>
          <a:p>
            <a:pPr marL="0" indent="0">
              <a:buNone/>
            </a:pPr>
            <a:r>
              <a:rPr lang="en-US" dirty="0"/>
              <a:t> Social Stories 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a:buNone/>
            </a:pPr>
            <a:r>
              <a:rPr lang="en-US" dirty="0"/>
              <a:t>                Zones of Regulation</a:t>
            </a:r>
          </a:p>
          <a:p>
            <a:pPr marL="0" indent="0">
              <a:buNone/>
            </a:pPr>
            <a:r>
              <a:rPr lang="en-US" dirty="0"/>
              <a:t>  </a:t>
            </a:r>
          </a:p>
        </p:txBody>
      </p:sp>
      <p:pic>
        <p:nvPicPr>
          <p:cNvPr id="4" name="Picture 3" descr="A group of stick figures&#10;&#10;AI-generated content may be incorrect.">
            <a:extLst>
              <a:ext uri="{FF2B5EF4-FFF2-40B4-BE49-F238E27FC236}">
                <a16:creationId xmlns:a16="http://schemas.microsoft.com/office/drawing/2014/main" id="{1094366C-CC8C-CEFA-DCAC-717BE8308600}"/>
              </a:ext>
            </a:extLst>
          </p:cNvPr>
          <p:cNvPicPr>
            <a:picLocks noChangeAspect="1"/>
          </p:cNvPicPr>
          <p:nvPr/>
        </p:nvPicPr>
        <p:blipFill>
          <a:blip r:embed="rId2"/>
          <a:stretch>
            <a:fillRect/>
          </a:stretch>
        </p:blipFill>
        <p:spPr>
          <a:xfrm>
            <a:off x="838405" y="958316"/>
            <a:ext cx="4054363" cy="5397593"/>
          </a:xfrm>
          <a:prstGeom prst="rect">
            <a:avLst/>
          </a:prstGeom>
        </p:spPr>
      </p:pic>
      <p:pic>
        <p:nvPicPr>
          <p:cNvPr id="6" name="Picture 5" descr="Zones of Regulation Display, Self Regulation Cards, Chart, Printable ...">
            <a:extLst>
              <a:ext uri="{FF2B5EF4-FFF2-40B4-BE49-F238E27FC236}">
                <a16:creationId xmlns:a16="http://schemas.microsoft.com/office/drawing/2014/main" id="{70E72A0D-2349-F141-846B-E58A5583C464}"/>
              </a:ext>
            </a:extLst>
          </p:cNvPr>
          <p:cNvPicPr>
            <a:picLocks noChangeAspect="1"/>
          </p:cNvPicPr>
          <p:nvPr/>
        </p:nvPicPr>
        <p:blipFill>
          <a:blip r:embed="rId3"/>
          <a:srcRect l="1492" r="249" b="-339"/>
          <a:stretch/>
        </p:blipFill>
        <p:spPr>
          <a:xfrm>
            <a:off x="5989608" y="680280"/>
            <a:ext cx="5676237" cy="4261005"/>
          </a:xfrm>
          <a:prstGeom prst="rect">
            <a:avLst/>
          </a:prstGeom>
        </p:spPr>
      </p:pic>
    </p:spTree>
    <p:extLst>
      <p:ext uri="{BB962C8B-B14F-4D97-AF65-F5344CB8AC3E}">
        <p14:creationId xmlns:p14="http://schemas.microsoft.com/office/powerpoint/2010/main" val="304349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5AC94-3D44-4C6D-6BFD-6E310218716C}"/>
              </a:ext>
            </a:extLst>
          </p:cNvPr>
          <p:cNvSpPr>
            <a:spLocks noGrp="1"/>
          </p:cNvSpPr>
          <p:nvPr>
            <p:ph type="title"/>
          </p:nvPr>
        </p:nvSpPr>
        <p:spPr>
          <a:xfrm>
            <a:off x="493144" y="2286753"/>
            <a:ext cx="5120561" cy="1325563"/>
          </a:xfrm>
        </p:spPr>
        <p:txBody>
          <a:bodyPr>
            <a:normAutofit fontScale="90000"/>
          </a:bodyPr>
          <a:lstStyle/>
          <a:p>
            <a:r>
              <a:rPr lang="en-US" dirty="0"/>
              <a:t>Different working spaces and Quiet Zones</a:t>
            </a:r>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utism classroom setup, Asd classroom, Autistic support classroom">
            <a:extLst>
              <a:ext uri="{FF2B5EF4-FFF2-40B4-BE49-F238E27FC236}">
                <a16:creationId xmlns:a16="http://schemas.microsoft.com/office/drawing/2014/main" id="{99CFDFA9-7BD2-C93B-06B3-83DEF6366B7C}"/>
              </a:ext>
            </a:extLst>
          </p:cNvPr>
          <p:cNvPicPr>
            <a:picLocks noChangeAspect="1"/>
          </p:cNvPicPr>
          <p:nvPr/>
        </p:nvPicPr>
        <p:blipFill>
          <a:blip r:embed="rId2"/>
          <a:srcRect l="18967" r="3122" b="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Content Placeholder 3" descr="What Educators Need to Know about Classroom Quiet Zones - California ...">
            <a:extLst>
              <a:ext uri="{FF2B5EF4-FFF2-40B4-BE49-F238E27FC236}">
                <a16:creationId xmlns:a16="http://schemas.microsoft.com/office/drawing/2014/main" id="{36B81C1D-E204-A278-59D8-6464D8EFFEA0}"/>
              </a:ext>
            </a:extLst>
          </p:cNvPr>
          <p:cNvPicPr>
            <a:picLocks noChangeAspect="1"/>
          </p:cNvPicPr>
          <p:nvPr/>
        </p:nvPicPr>
        <p:blipFill>
          <a:blip r:embed="rId3"/>
          <a:srcRect l="8661" r="12950"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15072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83B90-EB45-BE46-FE74-E1C6F1697B2F}"/>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100" kern="1200">
                <a:solidFill>
                  <a:srgbClr val="FFFFFF"/>
                </a:solidFill>
                <a:latin typeface="+mj-lt"/>
                <a:ea typeface="+mj-ea"/>
                <a:cs typeface="+mj-cs"/>
              </a:rPr>
              <a:t>EHCP/EHCNA PROCESS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1B21A0A-1FEB-FD8C-9367-0ECF1CBEA9CF}"/>
              </a:ext>
            </a:extLst>
          </p:cNvPr>
          <p:cNvSpPr>
            <a:spLocks noGrp="1"/>
          </p:cNvSpPr>
          <p:nvPr>
            <p:ph sz="half" idx="1"/>
          </p:nvPr>
        </p:nvSpPr>
        <p:spPr>
          <a:xfrm>
            <a:off x="4447308" y="591344"/>
            <a:ext cx="6906491" cy="5585619"/>
          </a:xfrm>
        </p:spPr>
        <p:txBody>
          <a:bodyPr vert="horz" lIns="91440" tIns="45720" rIns="91440" bIns="45720" rtlCol="0" anchor="ctr">
            <a:normAutofit/>
          </a:bodyPr>
          <a:lstStyle/>
          <a:p>
            <a:pPr marL="0">
              <a:spcBef>
                <a:spcPts val="0"/>
              </a:spcBef>
              <a:spcAft>
                <a:spcPts val="600"/>
              </a:spcAft>
            </a:pPr>
            <a:r>
              <a:rPr lang="en-US" sz="1800" b="1" dirty="0"/>
              <a:t>EHCP:</a:t>
            </a:r>
            <a:r>
              <a:rPr lang="en-US" sz="1800" dirty="0"/>
              <a:t> Education and Health and Care Plan </a:t>
            </a:r>
            <a:endParaRPr lang="en-US" sz="1800" b="1" dirty="0"/>
          </a:p>
          <a:p>
            <a:pPr marL="0">
              <a:spcBef>
                <a:spcPts val="0"/>
              </a:spcBef>
              <a:spcAft>
                <a:spcPts val="600"/>
              </a:spcAft>
            </a:pPr>
            <a:r>
              <a:rPr lang="en-US" sz="1800" b="1" dirty="0"/>
              <a:t>EHCNA:</a:t>
            </a:r>
            <a:r>
              <a:rPr lang="en-US" sz="1800" dirty="0"/>
              <a:t> Education and Health and Care Needs Assessment </a:t>
            </a:r>
            <a:endParaRPr lang="en-US" sz="1800" b="1" dirty="0"/>
          </a:p>
          <a:p>
            <a:pPr>
              <a:spcBef>
                <a:spcPts val="0"/>
              </a:spcBef>
              <a:spcAft>
                <a:spcPts val="600"/>
              </a:spcAft>
            </a:pPr>
            <a:endParaRPr lang="en-US" sz="1800"/>
          </a:p>
          <a:p>
            <a:pPr marL="0" indent="0">
              <a:spcBef>
                <a:spcPts val="0"/>
              </a:spcBef>
              <a:spcAft>
                <a:spcPts val="600"/>
              </a:spcAft>
              <a:buNone/>
            </a:pPr>
            <a:r>
              <a:rPr lang="en-US" sz="1800" dirty="0"/>
              <a:t>To be eligible for an EHCNA a two-part legal test must be met: </a:t>
            </a:r>
            <a:endParaRPr lang="en-US" sz="1800" b="1" dirty="0"/>
          </a:p>
          <a:p>
            <a:pPr marL="0" indent="0">
              <a:spcBef>
                <a:spcPts val="0"/>
              </a:spcBef>
              <a:spcAft>
                <a:spcPts val="600"/>
              </a:spcAft>
              <a:buNone/>
            </a:pPr>
            <a:r>
              <a:rPr lang="en-US" sz="1800" dirty="0"/>
              <a:t>1. Whether the information provided shows that the child or young person may have special educational, health and care needs and…. </a:t>
            </a:r>
            <a:endParaRPr lang="en-US" sz="1800" b="1" dirty="0"/>
          </a:p>
          <a:p>
            <a:pPr marL="0" indent="0">
              <a:spcBef>
                <a:spcPts val="0"/>
              </a:spcBef>
              <a:spcAft>
                <a:spcPts val="600"/>
              </a:spcAft>
              <a:buNone/>
            </a:pPr>
            <a:r>
              <a:rPr lang="en-US" sz="1800" dirty="0"/>
              <a:t>2. Whether the information provided shows that it may be necessary for additional support to be provided for the child or young person above what would be normally available in school. </a:t>
            </a:r>
            <a:endParaRPr lang="en-US" sz="1800" b="1" dirty="0"/>
          </a:p>
          <a:p>
            <a:pPr marL="0">
              <a:spcBef>
                <a:spcPts val="0"/>
              </a:spcBef>
              <a:spcAft>
                <a:spcPts val="600"/>
              </a:spcAft>
            </a:pPr>
            <a:endParaRPr lang="en-US" sz="1800"/>
          </a:p>
          <a:p>
            <a:pPr marL="0">
              <a:spcBef>
                <a:spcPts val="0"/>
              </a:spcBef>
              <a:spcAft>
                <a:spcPts val="600"/>
              </a:spcAft>
            </a:pPr>
            <a:r>
              <a:rPr lang="en-US" sz="1800" dirty="0"/>
              <a:t>Long process, </a:t>
            </a:r>
            <a:r>
              <a:rPr lang="en-US" sz="1800" b="1" dirty="0"/>
              <a:t>20 weeks for a draft plan</a:t>
            </a:r>
            <a:r>
              <a:rPr lang="en-US" sz="1800" dirty="0"/>
              <a:t> (legal document) </a:t>
            </a:r>
            <a:endParaRPr lang="en-US" sz="1800" b="1" dirty="0"/>
          </a:p>
          <a:p>
            <a:pPr marL="0">
              <a:spcBef>
                <a:spcPts val="0"/>
              </a:spcBef>
              <a:spcAft>
                <a:spcPts val="600"/>
              </a:spcAft>
            </a:pPr>
            <a:r>
              <a:rPr lang="en-US" sz="1800" dirty="0"/>
              <a:t>Deciding panel may not have met the child, could be paper evidence only </a:t>
            </a:r>
            <a:endParaRPr lang="en-US" sz="1800" b="1" dirty="0"/>
          </a:p>
          <a:p>
            <a:pPr marL="0">
              <a:spcBef>
                <a:spcPts val="0"/>
              </a:spcBef>
              <a:spcAft>
                <a:spcPts val="600"/>
              </a:spcAft>
            </a:pPr>
            <a:r>
              <a:rPr lang="en-US" sz="1800" dirty="0"/>
              <a:t>If not initially successful =&gt; mediation/legal battle/tribunal </a:t>
            </a:r>
            <a:endParaRPr lang="en-US" sz="1800" b="1" dirty="0"/>
          </a:p>
          <a:p>
            <a:pPr marL="0">
              <a:spcBef>
                <a:spcPts val="0"/>
              </a:spcBef>
              <a:spcAft>
                <a:spcPts val="600"/>
              </a:spcAft>
            </a:pPr>
            <a:r>
              <a:rPr lang="en-US" sz="1800" dirty="0"/>
              <a:t>Funding awarded often does not reflect actual needs (</a:t>
            </a:r>
            <a:r>
              <a:rPr lang="en-US" sz="1800" dirty="0" err="1"/>
              <a:t>eg</a:t>
            </a:r>
            <a:r>
              <a:rPr lang="en-US" sz="1800" dirty="0"/>
              <a:t> 50% - 75% of what school spends)</a:t>
            </a:r>
            <a:endParaRPr lang="en-US" sz="1800" b="1" dirty="0"/>
          </a:p>
          <a:p>
            <a:pPr marL="0">
              <a:spcBef>
                <a:spcPts val="0"/>
              </a:spcBef>
              <a:spcAft>
                <a:spcPts val="600"/>
              </a:spcAft>
            </a:pPr>
            <a:endParaRPr lang="en-US" sz="1800" dirty="0"/>
          </a:p>
          <a:p>
            <a:pPr marL="0" indent="0">
              <a:spcBef>
                <a:spcPts val="0"/>
              </a:spcBef>
              <a:spcAft>
                <a:spcPts val="600"/>
              </a:spcAft>
              <a:buNone/>
            </a:pPr>
            <a:r>
              <a:rPr lang="en-US" sz="1800" dirty="0"/>
              <a:t>The National Autistic Society has a great page on EHCPs - </a:t>
            </a:r>
            <a:r>
              <a:rPr lang="en-US" sz="1800" dirty="0">
                <a:hlinkClick r:id="rId2"/>
              </a:rPr>
              <a:t>ehc</a:t>
            </a:r>
            <a:r>
              <a:rPr lang="en-US" sz="1800" dirty="0">
                <a:ea typeface="+mn-lt"/>
                <a:cs typeface="+mn-lt"/>
                <a:hlinkClick r:id="rId2"/>
              </a:rPr>
              <a:t> plans</a:t>
            </a:r>
            <a:endParaRPr lang="en-US" sz="1800"/>
          </a:p>
        </p:txBody>
      </p:sp>
    </p:spTree>
    <p:extLst>
      <p:ext uri="{BB962C8B-B14F-4D97-AF65-F5344CB8AC3E}">
        <p14:creationId xmlns:p14="http://schemas.microsoft.com/office/powerpoint/2010/main" val="211058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6F7B840-B098-29F8-C144-78E3268465A5}"/>
              </a:ext>
            </a:extLst>
          </p:cNvPr>
          <p:cNvSpPr>
            <a:spLocks noGrp="1"/>
          </p:cNvSpPr>
          <p:nvPr>
            <p:ph type="title"/>
          </p:nvPr>
        </p:nvSpPr>
        <p:spPr>
          <a:xfrm>
            <a:off x="301208" y="1412489"/>
            <a:ext cx="3374559" cy="2197442"/>
          </a:xfrm>
        </p:spPr>
        <p:txBody>
          <a:bodyPr anchor="t">
            <a:normAutofit/>
          </a:bodyPr>
          <a:lstStyle/>
          <a:p>
            <a:r>
              <a:rPr lang="en-US" sz="3600" dirty="0">
                <a:solidFill>
                  <a:srgbClr val="FF8000"/>
                </a:solidFill>
              </a:rPr>
              <a:t>Information can be confusing</a:t>
            </a:r>
            <a:br>
              <a:rPr lang="en-US" sz="3600" dirty="0">
                <a:solidFill>
                  <a:srgbClr val="FF8000"/>
                </a:solidFill>
              </a:rPr>
            </a:br>
            <a:endParaRPr lang="en-US" sz="3600" dirty="0">
              <a:solidFill>
                <a:srgbClr val="FF8000"/>
              </a:solidFill>
            </a:endParaRPr>
          </a:p>
        </p:txBody>
      </p:sp>
      <p:sp>
        <p:nvSpPr>
          <p:cNvPr id="3" name="Content Placeholder 2">
            <a:extLst>
              <a:ext uri="{FF2B5EF4-FFF2-40B4-BE49-F238E27FC236}">
                <a16:creationId xmlns:a16="http://schemas.microsoft.com/office/drawing/2014/main" id="{64D5D81D-236E-6573-D117-E423B85E2093}"/>
              </a:ext>
            </a:extLst>
          </p:cNvPr>
          <p:cNvSpPr>
            <a:spLocks noGrp="1"/>
          </p:cNvSpPr>
          <p:nvPr>
            <p:ph sz="half" idx="1"/>
          </p:nvPr>
        </p:nvSpPr>
        <p:spPr>
          <a:xfrm>
            <a:off x="4532243" y="1412489"/>
            <a:ext cx="3592830" cy="4363844"/>
          </a:xfrm>
        </p:spPr>
        <p:txBody>
          <a:bodyPr vert="horz" lIns="91440" tIns="45720" rIns="91440" bIns="45720" rtlCol="0" anchor="t">
            <a:noAutofit/>
          </a:bodyPr>
          <a:lstStyle/>
          <a:p>
            <a:pPr marL="0" indent="0">
              <a:buNone/>
            </a:pPr>
            <a:r>
              <a:rPr lang="en-US" sz="1800" b="1" dirty="0">
                <a:latin typeface="Aptos"/>
                <a:cs typeface="Arial"/>
              </a:rPr>
              <a:t>Ealing Local Offer Parent Information Page</a:t>
            </a:r>
          </a:p>
          <a:p>
            <a:pPr marL="0" indent="0">
              <a:buNone/>
            </a:pPr>
            <a:r>
              <a:rPr lang="en-US" sz="1800" b="1" dirty="0">
                <a:latin typeface="Aptos"/>
                <a:cs typeface="Arial"/>
              </a:rPr>
              <a:t>SEN support</a:t>
            </a:r>
            <a:endParaRPr lang="en-US" sz="1800">
              <a:latin typeface="Aptos"/>
            </a:endParaRPr>
          </a:p>
          <a:p>
            <a:r>
              <a:rPr lang="en-US" sz="1800" dirty="0">
                <a:latin typeface="Aptos"/>
                <a:cs typeface="Arial"/>
              </a:rPr>
              <a:t>If a school or nursery decides your child has special educational needs they must write an SEN support plan. This plan identifies your child's needs, the action needed and planned outcomes.</a:t>
            </a:r>
            <a:endParaRPr lang="en-US" sz="1800">
              <a:latin typeface="Aptos"/>
            </a:endParaRPr>
          </a:p>
          <a:p>
            <a:r>
              <a:rPr lang="en-US" sz="1800" dirty="0">
                <a:latin typeface="Aptos"/>
                <a:cs typeface="Arial"/>
              </a:rPr>
              <a:t>Should your child's needs be severe or complex they may bypass SEN support completely and start an EHC Needs Assessment. This could lead to starting an EHC plan.</a:t>
            </a:r>
            <a:endParaRPr lang="en-US" sz="1800" dirty="0">
              <a:latin typeface="Aptos"/>
            </a:endParaRPr>
          </a:p>
          <a:p>
            <a:endParaRPr lang="en-US" sz="1400"/>
          </a:p>
        </p:txBody>
      </p:sp>
      <p:sp>
        <p:nvSpPr>
          <p:cNvPr id="4" name="Content Placeholder 3">
            <a:extLst>
              <a:ext uri="{FF2B5EF4-FFF2-40B4-BE49-F238E27FC236}">
                <a16:creationId xmlns:a16="http://schemas.microsoft.com/office/drawing/2014/main" id="{7DF15CAA-B7B3-E024-119D-65A278BC2C3E}"/>
              </a:ext>
            </a:extLst>
          </p:cNvPr>
          <p:cNvSpPr>
            <a:spLocks noGrp="1"/>
          </p:cNvSpPr>
          <p:nvPr>
            <p:ph sz="half" idx="2"/>
          </p:nvPr>
        </p:nvSpPr>
        <p:spPr>
          <a:xfrm>
            <a:off x="8451604" y="1412489"/>
            <a:ext cx="3443151" cy="4363844"/>
          </a:xfrm>
        </p:spPr>
        <p:txBody>
          <a:bodyPr vert="horz" lIns="91440" tIns="45720" rIns="91440" bIns="45720" rtlCol="0" anchor="t">
            <a:normAutofit/>
          </a:bodyPr>
          <a:lstStyle/>
          <a:p>
            <a:pPr marL="0" indent="0">
              <a:buNone/>
            </a:pPr>
            <a:r>
              <a:rPr lang="en-US" sz="1800" b="1" dirty="0"/>
              <a:t>Ealing Local Offer Professionals Information Page</a:t>
            </a:r>
          </a:p>
          <a:p>
            <a:r>
              <a:rPr lang="en-US" sz="1800" dirty="0">
                <a:latin typeface="Aptos"/>
                <a:cs typeface="Arial"/>
              </a:rPr>
              <a:t>The EHC Needs Assessment should not normally be the first step in the process. It should follow on from planning and interventions already undertaken with parents and young people in partnership with an early year’s setting, school or college.</a:t>
            </a:r>
          </a:p>
          <a:p>
            <a:endParaRPr lang="en-US" sz="1800" dirty="0">
              <a:cs typeface="Arial"/>
            </a:endParaRPr>
          </a:p>
          <a:p>
            <a:r>
              <a:rPr lang="en-US" sz="1800" dirty="0">
                <a:cs typeface="Arial"/>
              </a:rPr>
              <a:t>Ealing Local Offer - </a:t>
            </a:r>
            <a:r>
              <a:rPr lang="en-US" sz="1800" dirty="0">
                <a:ea typeface="+mn-lt"/>
                <a:cs typeface="+mn-lt"/>
                <a:hlinkClick r:id="rId2"/>
              </a:rPr>
              <a:t>Ealing Families Directory | Ealing Local Offer</a:t>
            </a:r>
            <a:endParaRPr lang="en-US" sz="1800" dirty="0">
              <a:cs typeface="Arial"/>
            </a:endParaRPr>
          </a:p>
          <a:p>
            <a:pPr marL="0" indent="0">
              <a:buNone/>
            </a:pPr>
            <a:endParaRPr lang="en-US" sz="1700"/>
          </a:p>
        </p:txBody>
      </p:sp>
    </p:spTree>
    <p:extLst>
      <p:ext uri="{BB962C8B-B14F-4D97-AF65-F5344CB8AC3E}">
        <p14:creationId xmlns:p14="http://schemas.microsoft.com/office/powerpoint/2010/main" val="19395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201B7-6F63-33B1-632C-3EFF11D6A536}"/>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a:solidFill>
                  <a:srgbClr val="FFFFFF"/>
                </a:solidFill>
                <a:latin typeface="+mj-lt"/>
                <a:ea typeface="+mj-ea"/>
                <a:cs typeface="+mj-cs"/>
              </a:rPr>
              <a:t>What GPs Can Do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7E33877-B283-F89E-D635-8E76308F8EE9}"/>
              </a:ext>
            </a:extLst>
          </p:cNvPr>
          <p:cNvSpPr>
            <a:spLocks noGrp="1"/>
          </p:cNvSpPr>
          <p:nvPr>
            <p:ph sz="half" idx="1"/>
          </p:nvPr>
        </p:nvSpPr>
        <p:spPr>
          <a:xfrm>
            <a:off x="4447308" y="591344"/>
            <a:ext cx="6906491" cy="5585619"/>
          </a:xfrm>
        </p:spPr>
        <p:txBody>
          <a:bodyPr vert="horz" lIns="91440" tIns="45720" rIns="91440" bIns="45720" rtlCol="0" anchor="ctr">
            <a:normAutofit/>
          </a:bodyPr>
          <a:lstStyle/>
          <a:p>
            <a:r>
              <a:rPr lang="en-US" sz="2000" dirty="0"/>
              <a:t>Don’t leave referrals just to schools - If you suspect signs of Autism or other learning need </a:t>
            </a:r>
            <a:r>
              <a:rPr lang="en-US" sz="2000" dirty="0" err="1"/>
              <a:t>eg</a:t>
            </a:r>
            <a:r>
              <a:rPr lang="en-US" sz="2000" dirty="0"/>
              <a:t> speech, movement in the under 5's, refer to specialist services – the waiting lists can be long</a:t>
            </a:r>
          </a:p>
          <a:p>
            <a:r>
              <a:rPr lang="en-US" sz="2000" dirty="0"/>
              <a:t>Make sure referral / support letters contain specifics – generic letters do not help</a:t>
            </a:r>
          </a:p>
          <a:p>
            <a:r>
              <a:rPr lang="en-US" sz="2000" dirty="0"/>
              <a:t>Be aware that parents fall into different groups </a:t>
            </a:r>
          </a:p>
          <a:p>
            <a:pPr lvl="1"/>
            <a:r>
              <a:rPr lang="en-US" sz="2000" dirty="0"/>
              <a:t>Those who want a diagnosis no matter what</a:t>
            </a:r>
          </a:p>
          <a:p>
            <a:pPr lvl="1"/>
            <a:r>
              <a:rPr lang="en-US" sz="2000" dirty="0"/>
              <a:t>Those who are happy for a diagnosis but might have little understanding of what that means </a:t>
            </a:r>
          </a:p>
          <a:p>
            <a:pPr lvl="1"/>
            <a:r>
              <a:rPr lang="en-US" sz="2000" dirty="0"/>
              <a:t>Those who are not ready to accept that there is an issue</a:t>
            </a:r>
          </a:p>
          <a:p>
            <a:r>
              <a:rPr lang="en-US" sz="2000" dirty="0"/>
              <a:t>Be aware that not all children with ASD or a diagnosis will be eligible for an EHCP </a:t>
            </a:r>
          </a:p>
        </p:txBody>
      </p:sp>
    </p:spTree>
    <p:extLst>
      <p:ext uri="{BB962C8B-B14F-4D97-AF65-F5344CB8AC3E}">
        <p14:creationId xmlns:p14="http://schemas.microsoft.com/office/powerpoint/2010/main" val="2462244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86DEF19851674283896D8FAC94DB92" ma:contentTypeVersion="13" ma:contentTypeDescription="Create a new document." ma:contentTypeScope="" ma:versionID="307bd4bc23508e16b21ba176c3eebe11">
  <xsd:schema xmlns:xsd="http://www.w3.org/2001/XMLSchema" xmlns:xs="http://www.w3.org/2001/XMLSchema" xmlns:p="http://schemas.microsoft.com/office/2006/metadata/properties" xmlns:ns1="http://schemas.microsoft.com/sharepoint/v3" xmlns:ns2="13f4cbfc-7a41-42ed-9b2c-93281003bd49" targetNamespace="http://schemas.microsoft.com/office/2006/metadata/properties" ma:root="true" ma:fieldsID="8cf7936062080ae18cc694cdbb419c2e" ns1:_="" ns2:_="">
    <xsd:import namespace="http://schemas.microsoft.com/sharepoint/v3"/>
    <xsd:import namespace="13f4cbfc-7a41-42ed-9b2c-93281003bd4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f4cbfc-7a41-42ed-9b2c-93281003bd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13f4cbfc-7a41-42ed-9b2c-93281003bd4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60251A-119D-4974-9F92-E01EF00215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3f4cbfc-7a41-42ed-9b2c-93281003bd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672925-E29D-4709-9C9D-133170B5B555}">
  <ds:schemaRefs>
    <ds:schemaRef ds:uri="http://schemas.microsoft.com/office/2006/metadata/properties"/>
    <ds:schemaRef ds:uri="http://schemas.microsoft.com/office/infopath/2007/PartnerControls"/>
    <ds:schemaRef ds:uri="http://schemas.microsoft.com/sharepoint/v3"/>
    <ds:schemaRef ds:uri="13f4cbfc-7a41-42ed-9b2c-93281003bd49"/>
  </ds:schemaRefs>
</ds:datastoreItem>
</file>

<file path=customXml/itemProps3.xml><?xml version="1.0" encoding="utf-8"?>
<ds:datastoreItem xmlns:ds="http://schemas.openxmlformats.org/officeDocument/2006/customXml" ds:itemID="{9EC8B231-76FB-4E3E-A735-EB1C46F545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School Role</vt:lpstr>
      <vt:lpstr>Prior to applying for an Education Health Care Plan</vt:lpstr>
      <vt:lpstr>Professionals involved</vt:lpstr>
      <vt:lpstr>Examples of Provision</vt:lpstr>
      <vt:lpstr>PowerPoint Presentation</vt:lpstr>
      <vt:lpstr>Different working spaces and Quiet Zones</vt:lpstr>
      <vt:lpstr>EHCP/EHCNA PROCESS</vt:lpstr>
      <vt:lpstr>Information can be confusing </vt:lpstr>
      <vt:lpstr>What GPs Can 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379</cp:revision>
  <dcterms:created xsi:type="dcterms:W3CDTF">2025-02-17T10:38:34Z</dcterms:created>
  <dcterms:modified xsi:type="dcterms:W3CDTF">2025-02-26T12:41:40Z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0x010100FA86DEF19851674283896D8FAC94DB92</vt:lpwstr>
  </property>
  <property fmtid="{D5CDD505-2E9C-101B-9397-08002B2CF9AE}" pid="3" name="MediaServiceImageTags">
    <vt:lpwstr/>
  </property>
</Properties>
</file>