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4"/>
  </p:notesMasterIdLst>
  <p:sldIdLst>
    <p:sldId id="2147476322" r:id="rId3"/>
    <p:sldId id="2147476110" r:id="rId4"/>
    <p:sldId id="2147476321" r:id="rId5"/>
    <p:sldId id="2145707268" r:id="rId6"/>
    <p:sldId id="2147476323" r:id="rId7"/>
    <p:sldId id="2147476324" r:id="rId8"/>
    <p:sldId id="2147476325" r:id="rId9"/>
    <p:sldId id="2147476109" r:id="rId10"/>
    <p:sldId id="2147476142" r:id="rId11"/>
    <p:sldId id="2147476326" r:id="rId12"/>
    <p:sldId id="214747632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9A564-F269-4B78-A041-524499317BCB}" v="52" dt="2025-07-22T11:04:29.3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, Ian (NHS ENGLAND)" userId="c95a9b70-761f-4483-8b12-cf18595c8fd0" providerId="ADAL" clId="{BA99A564-F269-4B78-A041-524499317BCB}"/>
    <pc:docChg chg="undo custSel addSld delSld modSld sldOrd">
      <pc:chgData name="JONES, Ian (NHS ENGLAND)" userId="c95a9b70-761f-4483-8b12-cf18595c8fd0" providerId="ADAL" clId="{BA99A564-F269-4B78-A041-524499317BCB}" dt="2025-07-22T11:04:40.381" v="1974" actId="207"/>
      <pc:docMkLst>
        <pc:docMk/>
      </pc:docMkLst>
      <pc:sldChg chg="add del">
        <pc:chgData name="JONES, Ian (NHS ENGLAND)" userId="c95a9b70-761f-4483-8b12-cf18595c8fd0" providerId="ADAL" clId="{BA99A564-F269-4B78-A041-524499317BCB}" dt="2025-07-22T07:42:55.046" v="10" actId="2696"/>
        <pc:sldMkLst>
          <pc:docMk/>
          <pc:sldMk cId="3830231407" sldId="1923"/>
        </pc:sldMkLst>
      </pc:sldChg>
      <pc:sldChg chg="modSp mod">
        <pc:chgData name="JONES, Ian (NHS ENGLAND)" userId="c95a9b70-761f-4483-8b12-cf18595c8fd0" providerId="ADAL" clId="{BA99A564-F269-4B78-A041-524499317BCB}" dt="2025-07-22T09:23:54.973" v="1342" actId="34807"/>
        <pc:sldMkLst>
          <pc:docMk/>
          <pc:sldMk cId="2947030809" sldId="2145707268"/>
        </pc:sldMkLst>
        <pc:spChg chg="mod">
          <ac:chgData name="JONES, Ian (NHS ENGLAND)" userId="c95a9b70-761f-4483-8b12-cf18595c8fd0" providerId="ADAL" clId="{BA99A564-F269-4B78-A041-524499317BCB}" dt="2025-07-22T09:23:54.973" v="1342" actId="34807"/>
          <ac:spMkLst>
            <pc:docMk/>
            <pc:sldMk cId="2947030809" sldId="2145707268"/>
            <ac:spMk id="7" creationId="{7E40D66D-3D3B-CA87-96B0-81B67D4529B2}"/>
          </ac:spMkLst>
        </pc:spChg>
        <pc:spChg chg="mod">
          <ac:chgData name="JONES, Ian (NHS ENGLAND)" userId="c95a9b70-761f-4483-8b12-cf18595c8fd0" providerId="ADAL" clId="{BA99A564-F269-4B78-A041-524499317BCB}" dt="2025-07-22T09:19:26.851" v="1289" actId="2711"/>
          <ac:spMkLst>
            <pc:docMk/>
            <pc:sldMk cId="2947030809" sldId="2145707268"/>
            <ac:spMk id="9" creationId="{87089791-C0A3-A485-9D3E-2C118838B1CB}"/>
          </ac:spMkLst>
        </pc:spChg>
      </pc:sldChg>
      <pc:sldChg chg="modSp add del mod ord">
        <pc:chgData name="JONES, Ian (NHS ENGLAND)" userId="c95a9b70-761f-4483-8b12-cf18595c8fd0" providerId="ADAL" clId="{BA99A564-F269-4B78-A041-524499317BCB}" dt="2025-07-22T09:42:36.228" v="1858" actId="34807"/>
        <pc:sldMkLst>
          <pc:docMk/>
          <pc:sldMk cId="2061314334" sldId="2147476109"/>
        </pc:sldMkLst>
        <pc:spChg chg="mod">
          <ac:chgData name="JONES, Ian (NHS ENGLAND)" userId="c95a9b70-761f-4483-8b12-cf18595c8fd0" providerId="ADAL" clId="{BA99A564-F269-4B78-A041-524499317BCB}" dt="2025-07-22T09:42:36.228" v="1858" actId="34807"/>
          <ac:spMkLst>
            <pc:docMk/>
            <pc:sldMk cId="2061314334" sldId="2147476109"/>
            <ac:spMk id="2" creationId="{DA3BBE62-6CFF-8281-FEC4-9F418DE810F3}"/>
          </ac:spMkLst>
        </pc:spChg>
        <pc:spChg chg="mod">
          <ac:chgData name="JONES, Ian (NHS ENGLAND)" userId="c95a9b70-761f-4483-8b12-cf18595c8fd0" providerId="ADAL" clId="{BA99A564-F269-4B78-A041-524499317BCB}" dt="2025-07-22T09:42:25.212" v="1857" actId="20577"/>
          <ac:spMkLst>
            <pc:docMk/>
            <pc:sldMk cId="2061314334" sldId="2147476109"/>
            <ac:spMk id="3" creationId="{C80269F4-8402-EC10-EA11-0E395CB7C827}"/>
          </ac:spMkLst>
        </pc:spChg>
      </pc:sldChg>
      <pc:sldChg chg="addSp delSp modSp add mod">
        <pc:chgData name="JONES, Ian (NHS ENGLAND)" userId="c95a9b70-761f-4483-8b12-cf18595c8fd0" providerId="ADAL" clId="{BA99A564-F269-4B78-A041-524499317BCB}" dt="2025-07-22T11:04:40.381" v="1974" actId="207"/>
        <pc:sldMkLst>
          <pc:docMk/>
          <pc:sldMk cId="1274072162" sldId="2147476110"/>
        </pc:sldMkLst>
        <pc:spChg chg="mod">
          <ac:chgData name="JONES, Ian (NHS ENGLAND)" userId="c95a9b70-761f-4483-8b12-cf18595c8fd0" providerId="ADAL" clId="{BA99A564-F269-4B78-A041-524499317BCB}" dt="2025-07-22T09:43:10.661" v="1861" actId="34807"/>
          <ac:spMkLst>
            <pc:docMk/>
            <pc:sldMk cId="1274072162" sldId="2147476110"/>
            <ac:spMk id="2" creationId="{A08203F7-0490-6223-D9CB-1448F8625A38}"/>
          </ac:spMkLst>
        </pc:spChg>
        <pc:spChg chg="del mod">
          <ac:chgData name="JONES, Ian (NHS ENGLAND)" userId="c95a9b70-761f-4483-8b12-cf18595c8fd0" providerId="ADAL" clId="{BA99A564-F269-4B78-A041-524499317BCB}" dt="2025-07-22T07:44:48.073" v="25"/>
          <ac:spMkLst>
            <pc:docMk/>
            <pc:sldMk cId="1274072162" sldId="2147476110"/>
            <ac:spMk id="3" creationId="{4958E0CF-17CA-7D5B-EBF2-C3381EEF3DD8}"/>
          </ac:spMkLst>
        </pc:spChg>
        <pc:spChg chg="add mod">
          <ac:chgData name="JONES, Ian (NHS ENGLAND)" userId="c95a9b70-761f-4483-8b12-cf18595c8fd0" providerId="ADAL" clId="{BA99A564-F269-4B78-A041-524499317BCB}" dt="2025-07-22T07:44:41.417" v="23" actId="6549"/>
          <ac:spMkLst>
            <pc:docMk/>
            <pc:sldMk cId="1274072162" sldId="2147476110"/>
            <ac:spMk id="4" creationId="{3EB057EC-2688-A5E1-CEC3-BAEBF00BB6DF}"/>
          </ac:spMkLst>
        </pc:spChg>
        <pc:spChg chg="add mod">
          <ac:chgData name="JONES, Ian (NHS ENGLAND)" userId="c95a9b70-761f-4483-8b12-cf18595c8fd0" providerId="ADAL" clId="{BA99A564-F269-4B78-A041-524499317BCB}" dt="2025-07-22T11:04:40.381" v="1974" actId="207"/>
          <ac:spMkLst>
            <pc:docMk/>
            <pc:sldMk cId="1274072162" sldId="2147476110"/>
            <ac:spMk id="5" creationId="{AE368324-1C04-5028-5FDA-D36A9513FF73}"/>
          </ac:spMkLst>
        </pc:spChg>
      </pc:sldChg>
      <pc:sldChg chg="addSp delSp modSp add mod">
        <pc:chgData name="JONES, Ian (NHS ENGLAND)" userId="c95a9b70-761f-4483-8b12-cf18595c8fd0" providerId="ADAL" clId="{BA99A564-F269-4B78-A041-524499317BCB}" dt="2025-07-22T10:05:40.338" v="1897" actId="1076"/>
        <pc:sldMkLst>
          <pc:docMk/>
          <pc:sldMk cId="531025595" sldId="2147476142"/>
        </pc:sldMkLst>
        <pc:spChg chg="del">
          <ac:chgData name="JONES, Ian (NHS ENGLAND)" userId="c95a9b70-761f-4483-8b12-cf18595c8fd0" providerId="ADAL" clId="{BA99A564-F269-4B78-A041-524499317BCB}" dt="2025-07-22T10:05:28.721" v="1895" actId="478"/>
          <ac:spMkLst>
            <pc:docMk/>
            <pc:sldMk cId="531025595" sldId="2147476142"/>
            <ac:spMk id="2" creationId="{8FF92FD6-991A-0072-3714-1522E6C5AB61}"/>
          </ac:spMkLst>
        </pc:spChg>
        <pc:spChg chg="mod">
          <ac:chgData name="JONES, Ian (NHS ENGLAND)" userId="c95a9b70-761f-4483-8b12-cf18595c8fd0" providerId="ADAL" clId="{BA99A564-F269-4B78-A041-524499317BCB}" dt="2025-07-22T10:05:40.338" v="1897" actId="1076"/>
          <ac:spMkLst>
            <pc:docMk/>
            <pc:sldMk cId="531025595" sldId="2147476142"/>
            <ac:spMk id="3" creationId="{F7632B43-D294-BCA0-5A38-919BDFE1A141}"/>
          </ac:spMkLst>
        </pc:spChg>
        <pc:spChg chg="add del mod">
          <ac:chgData name="JONES, Ian (NHS ENGLAND)" userId="c95a9b70-761f-4483-8b12-cf18595c8fd0" providerId="ADAL" clId="{BA99A564-F269-4B78-A041-524499317BCB}" dt="2025-07-22T10:05:34.015" v="1896" actId="478"/>
          <ac:spMkLst>
            <pc:docMk/>
            <pc:sldMk cId="531025595" sldId="2147476142"/>
            <ac:spMk id="5" creationId="{4F778983-877B-9AC3-0D32-177093F74E62}"/>
          </ac:spMkLst>
        </pc:spChg>
      </pc:sldChg>
      <pc:sldChg chg="addSp modSp mod">
        <pc:chgData name="JONES, Ian (NHS ENGLAND)" userId="c95a9b70-761f-4483-8b12-cf18595c8fd0" providerId="ADAL" clId="{BA99A564-F269-4B78-A041-524499317BCB}" dt="2025-07-22T09:39:40.639" v="1837" actId="571"/>
        <pc:sldMkLst>
          <pc:docMk/>
          <pc:sldMk cId="2853211355" sldId="2147476321"/>
        </pc:sldMkLst>
        <pc:spChg chg="mod">
          <ac:chgData name="JONES, Ian (NHS ENGLAND)" userId="c95a9b70-761f-4483-8b12-cf18595c8fd0" providerId="ADAL" clId="{BA99A564-F269-4B78-A041-524499317BCB}" dt="2025-07-22T09:23:09.902" v="1341" actId="14100"/>
          <ac:spMkLst>
            <pc:docMk/>
            <pc:sldMk cId="2853211355" sldId="2147476321"/>
            <ac:spMk id="5" creationId="{8A7B7FCB-6266-8E6D-5589-3D2057C26CD2}"/>
          </ac:spMkLst>
        </pc:spChg>
        <pc:spChg chg="mod">
          <ac:chgData name="JONES, Ian (NHS ENGLAND)" userId="c95a9b70-761f-4483-8b12-cf18595c8fd0" providerId="ADAL" clId="{BA99A564-F269-4B78-A041-524499317BCB}" dt="2025-07-22T09:19:10.347" v="1288" actId="2711"/>
          <ac:spMkLst>
            <pc:docMk/>
            <pc:sldMk cId="2853211355" sldId="2147476321"/>
            <ac:spMk id="9" creationId="{E85ADEF4-02F3-5E2F-A866-67021195FDDB}"/>
          </ac:spMkLst>
        </pc:spChg>
        <pc:picChg chg="add mod">
          <ac:chgData name="JONES, Ian (NHS ENGLAND)" userId="c95a9b70-761f-4483-8b12-cf18595c8fd0" providerId="ADAL" clId="{BA99A564-F269-4B78-A041-524499317BCB}" dt="2025-07-22T09:39:40.639" v="1837" actId="571"/>
          <ac:picMkLst>
            <pc:docMk/>
            <pc:sldMk cId="2853211355" sldId="2147476321"/>
            <ac:picMk id="2" creationId="{4446524B-5CD1-C1CE-E7A0-CCD04B0C926F}"/>
          </ac:picMkLst>
        </pc:picChg>
        <pc:picChg chg="add mod">
          <ac:chgData name="JONES, Ian (NHS ENGLAND)" userId="c95a9b70-761f-4483-8b12-cf18595c8fd0" providerId="ADAL" clId="{BA99A564-F269-4B78-A041-524499317BCB}" dt="2025-07-22T09:39:40.639" v="1837" actId="571"/>
          <ac:picMkLst>
            <pc:docMk/>
            <pc:sldMk cId="2853211355" sldId="2147476321"/>
            <ac:picMk id="3" creationId="{875D26FD-12A9-211B-62E3-FFC72D383410}"/>
          </ac:picMkLst>
        </pc:picChg>
      </pc:sldChg>
      <pc:sldChg chg="modSp add mod">
        <pc:chgData name="JONES, Ian (NHS ENGLAND)" userId="c95a9b70-761f-4483-8b12-cf18595c8fd0" providerId="ADAL" clId="{BA99A564-F269-4B78-A041-524499317BCB}" dt="2025-07-22T09:43:58.817" v="1867" actId="1076"/>
        <pc:sldMkLst>
          <pc:docMk/>
          <pc:sldMk cId="3315139059" sldId="2147476322"/>
        </pc:sldMkLst>
        <pc:spChg chg="mod">
          <ac:chgData name="JONES, Ian (NHS ENGLAND)" userId="c95a9b70-761f-4483-8b12-cf18595c8fd0" providerId="ADAL" clId="{BA99A564-F269-4B78-A041-524499317BCB}" dt="2025-07-22T09:43:58.817" v="1867" actId="1076"/>
          <ac:spMkLst>
            <pc:docMk/>
            <pc:sldMk cId="3315139059" sldId="2147476322"/>
            <ac:spMk id="2" creationId="{623499A9-ADAE-F54A-B49E-F294E7BCE9E8}"/>
          </ac:spMkLst>
        </pc:spChg>
      </pc:sldChg>
      <pc:sldChg chg="modSp add mod">
        <pc:chgData name="JONES, Ian (NHS ENGLAND)" userId="c95a9b70-761f-4483-8b12-cf18595c8fd0" providerId="ADAL" clId="{BA99A564-F269-4B78-A041-524499317BCB}" dt="2025-07-22T09:24:44.725" v="1359" actId="20577"/>
        <pc:sldMkLst>
          <pc:docMk/>
          <pc:sldMk cId="3368277278" sldId="2147476323"/>
        </pc:sldMkLst>
        <pc:spChg chg="mod">
          <ac:chgData name="JONES, Ian (NHS ENGLAND)" userId="c95a9b70-761f-4483-8b12-cf18595c8fd0" providerId="ADAL" clId="{BA99A564-F269-4B78-A041-524499317BCB}" dt="2025-07-22T09:24:44.725" v="1359" actId="20577"/>
          <ac:spMkLst>
            <pc:docMk/>
            <pc:sldMk cId="3368277278" sldId="2147476323"/>
            <ac:spMk id="7" creationId="{4EFB5D63-6694-9F48-3FAE-2FEE9B64E746}"/>
          </ac:spMkLst>
        </pc:spChg>
        <pc:spChg chg="mod">
          <ac:chgData name="JONES, Ian (NHS ENGLAND)" userId="c95a9b70-761f-4483-8b12-cf18595c8fd0" providerId="ADAL" clId="{BA99A564-F269-4B78-A041-524499317BCB}" dt="2025-07-22T09:19:39.571" v="1290" actId="2711"/>
          <ac:spMkLst>
            <pc:docMk/>
            <pc:sldMk cId="3368277278" sldId="2147476323"/>
            <ac:spMk id="9" creationId="{A98D84C9-9512-5CB5-30B8-C6BF0D31D66E}"/>
          </ac:spMkLst>
        </pc:spChg>
      </pc:sldChg>
      <pc:sldChg chg="modSp add mod">
        <pc:chgData name="JONES, Ian (NHS ENGLAND)" userId="c95a9b70-761f-4483-8b12-cf18595c8fd0" providerId="ADAL" clId="{BA99A564-F269-4B78-A041-524499317BCB}" dt="2025-07-22T09:45:57.624" v="1883" actId="1076"/>
        <pc:sldMkLst>
          <pc:docMk/>
          <pc:sldMk cId="2010590931" sldId="2147476324"/>
        </pc:sldMkLst>
        <pc:spChg chg="mod">
          <ac:chgData name="JONES, Ian (NHS ENGLAND)" userId="c95a9b70-761f-4483-8b12-cf18595c8fd0" providerId="ADAL" clId="{BA99A564-F269-4B78-A041-524499317BCB}" dt="2025-07-22T09:37:59.086" v="1785" actId="34807"/>
          <ac:spMkLst>
            <pc:docMk/>
            <pc:sldMk cId="2010590931" sldId="2147476324"/>
            <ac:spMk id="7" creationId="{8851D5E3-0C7D-7C37-A523-17900A775595}"/>
          </ac:spMkLst>
        </pc:spChg>
        <pc:spChg chg="mod">
          <ac:chgData name="JONES, Ian (NHS ENGLAND)" userId="c95a9b70-761f-4483-8b12-cf18595c8fd0" providerId="ADAL" clId="{BA99A564-F269-4B78-A041-524499317BCB}" dt="2025-07-22T09:45:57.624" v="1883" actId="1076"/>
          <ac:spMkLst>
            <pc:docMk/>
            <pc:sldMk cId="2010590931" sldId="2147476324"/>
            <ac:spMk id="9" creationId="{5694C44A-B183-580A-326D-03898D1994FB}"/>
          </ac:spMkLst>
        </pc:spChg>
      </pc:sldChg>
      <pc:sldChg chg="addSp delSp modSp add mod">
        <pc:chgData name="JONES, Ian (NHS ENGLAND)" userId="c95a9b70-761f-4483-8b12-cf18595c8fd0" providerId="ADAL" clId="{BA99A564-F269-4B78-A041-524499317BCB}" dt="2025-07-22T10:44:45.947" v="1953" actId="20577"/>
        <pc:sldMkLst>
          <pc:docMk/>
          <pc:sldMk cId="2222120889" sldId="2147476325"/>
        </pc:sldMkLst>
        <pc:spChg chg="mod">
          <ac:chgData name="JONES, Ian (NHS ENGLAND)" userId="c95a9b70-761f-4483-8b12-cf18595c8fd0" providerId="ADAL" clId="{BA99A564-F269-4B78-A041-524499317BCB}" dt="2025-07-22T10:44:45.947" v="1953" actId="20577"/>
          <ac:spMkLst>
            <pc:docMk/>
            <pc:sldMk cId="2222120889" sldId="2147476325"/>
            <ac:spMk id="7" creationId="{16D64325-E44D-7D99-3794-AC4A582C9A62}"/>
          </ac:spMkLst>
        </pc:spChg>
        <pc:spChg chg="del">
          <ac:chgData name="JONES, Ian (NHS ENGLAND)" userId="c95a9b70-761f-4483-8b12-cf18595c8fd0" providerId="ADAL" clId="{BA99A564-F269-4B78-A041-524499317BCB}" dt="2025-07-22T09:39:11.390" v="1794" actId="478"/>
          <ac:spMkLst>
            <pc:docMk/>
            <pc:sldMk cId="2222120889" sldId="2147476325"/>
            <ac:spMk id="9" creationId="{895CC5E8-EAA3-DEA6-4C67-1FA11E61E523}"/>
          </ac:spMkLst>
        </pc:spChg>
        <pc:picChg chg="add mod ord">
          <ac:chgData name="JONES, Ian (NHS ENGLAND)" userId="c95a9b70-761f-4483-8b12-cf18595c8fd0" providerId="ADAL" clId="{BA99A564-F269-4B78-A041-524499317BCB}" dt="2025-07-22T09:40:15.316" v="1845" actId="166"/>
          <ac:picMkLst>
            <pc:docMk/>
            <pc:sldMk cId="2222120889" sldId="2147476325"/>
            <ac:picMk id="2" creationId="{45A17884-1D0F-BB13-6B77-5ABCF21153ED}"/>
          </ac:picMkLst>
        </pc:picChg>
        <pc:picChg chg="add mod">
          <ac:chgData name="JONES, Ian (NHS ENGLAND)" userId="c95a9b70-761f-4483-8b12-cf18595c8fd0" providerId="ADAL" clId="{BA99A564-F269-4B78-A041-524499317BCB}" dt="2025-07-22T09:40:07.962" v="1843" actId="1076"/>
          <ac:picMkLst>
            <pc:docMk/>
            <pc:sldMk cId="2222120889" sldId="2147476325"/>
            <ac:picMk id="3" creationId="{055A1237-4FBD-A8C0-DC7D-1BE468A7770B}"/>
          </ac:picMkLst>
        </pc:picChg>
      </pc:sldChg>
      <pc:sldChg chg="addSp delSp modSp add mod">
        <pc:chgData name="JONES, Ian (NHS ENGLAND)" userId="c95a9b70-761f-4483-8b12-cf18595c8fd0" providerId="ADAL" clId="{BA99A564-F269-4B78-A041-524499317BCB}" dt="2025-07-22T10:38:52.383" v="1932" actId="313"/>
        <pc:sldMkLst>
          <pc:docMk/>
          <pc:sldMk cId="1484556873" sldId="2147476326"/>
        </pc:sldMkLst>
        <pc:spChg chg="mod">
          <ac:chgData name="JONES, Ian (NHS ENGLAND)" userId="c95a9b70-761f-4483-8b12-cf18595c8fd0" providerId="ADAL" clId="{BA99A564-F269-4B78-A041-524499317BCB}" dt="2025-07-22T10:38:52.383" v="1932" actId="313"/>
          <ac:spMkLst>
            <pc:docMk/>
            <pc:sldMk cId="1484556873" sldId="2147476326"/>
            <ac:spMk id="2" creationId="{97EDE19A-735C-58C7-9A5D-4114BF9DB6B4}"/>
          </ac:spMkLst>
        </pc:spChg>
        <pc:spChg chg="del">
          <ac:chgData name="JONES, Ian (NHS ENGLAND)" userId="c95a9b70-761f-4483-8b12-cf18595c8fd0" providerId="ADAL" clId="{BA99A564-F269-4B78-A041-524499317BCB}" dt="2025-07-22T10:37:24.166" v="1919" actId="478"/>
          <ac:spMkLst>
            <pc:docMk/>
            <pc:sldMk cId="1484556873" sldId="2147476326"/>
            <ac:spMk id="3" creationId="{03F9A41A-FA40-DA4D-58ED-78B1724A5679}"/>
          </ac:spMkLst>
        </pc:spChg>
        <pc:spChg chg="add del mod">
          <ac:chgData name="JONES, Ian (NHS ENGLAND)" userId="c95a9b70-761f-4483-8b12-cf18595c8fd0" providerId="ADAL" clId="{BA99A564-F269-4B78-A041-524499317BCB}" dt="2025-07-22T10:37:37.707" v="1923" actId="478"/>
          <ac:spMkLst>
            <pc:docMk/>
            <pc:sldMk cId="1484556873" sldId="2147476326"/>
            <ac:spMk id="5" creationId="{28828540-9DB3-A201-D4C9-FC0F4FB8C88F}"/>
          </ac:spMkLst>
        </pc:spChg>
        <pc:graphicFrameChg chg="add mod">
          <ac:chgData name="JONES, Ian (NHS ENGLAND)" userId="c95a9b70-761f-4483-8b12-cf18595c8fd0" providerId="ADAL" clId="{BA99A564-F269-4B78-A041-524499317BCB}" dt="2025-07-22T10:37:35.209" v="1921"/>
          <ac:graphicFrameMkLst>
            <pc:docMk/>
            <pc:sldMk cId="1484556873" sldId="2147476326"/>
            <ac:graphicFrameMk id="6" creationId="{4B542429-7E73-FB78-98B3-468D691443B7}"/>
          </ac:graphicFrameMkLst>
        </pc:graphicFrameChg>
        <pc:graphicFrameChg chg="add mod">
          <ac:chgData name="JONES, Ian (NHS ENGLAND)" userId="c95a9b70-761f-4483-8b12-cf18595c8fd0" providerId="ADAL" clId="{BA99A564-F269-4B78-A041-524499317BCB}" dt="2025-07-22T10:38:37.902" v="1928"/>
          <ac:graphicFrameMkLst>
            <pc:docMk/>
            <pc:sldMk cId="1484556873" sldId="2147476326"/>
            <ac:graphicFrameMk id="8" creationId="{A9697014-94A1-8D17-7ED7-F2571E9C56DB}"/>
          </ac:graphicFrameMkLst>
        </pc:graphicFrameChg>
        <pc:picChg chg="add mod">
          <ac:chgData name="JONES, Ian (NHS ENGLAND)" userId="c95a9b70-761f-4483-8b12-cf18595c8fd0" providerId="ADAL" clId="{BA99A564-F269-4B78-A041-524499317BCB}" dt="2025-07-22T10:37:49.845" v="1927" actId="14100"/>
          <ac:picMkLst>
            <pc:docMk/>
            <pc:sldMk cId="1484556873" sldId="2147476326"/>
            <ac:picMk id="7" creationId="{636E88E8-3F12-D418-71E7-380CF0214EB5}"/>
          </ac:picMkLst>
        </pc:picChg>
      </pc:sldChg>
      <pc:sldChg chg="addSp delSp modSp add mod">
        <pc:chgData name="JONES, Ian (NHS ENGLAND)" userId="c95a9b70-761f-4483-8b12-cf18595c8fd0" providerId="ADAL" clId="{BA99A564-F269-4B78-A041-524499317BCB}" dt="2025-07-22T10:39:24.838" v="1936" actId="14100"/>
        <pc:sldMkLst>
          <pc:docMk/>
          <pc:sldMk cId="2100085461" sldId="2147476327"/>
        </pc:sldMkLst>
        <pc:spChg chg="mod">
          <ac:chgData name="JONES, Ian (NHS ENGLAND)" userId="c95a9b70-761f-4483-8b12-cf18595c8fd0" providerId="ADAL" clId="{BA99A564-F269-4B78-A041-524499317BCB}" dt="2025-07-22T10:38:47.345" v="1931" actId="313"/>
          <ac:spMkLst>
            <pc:docMk/>
            <pc:sldMk cId="2100085461" sldId="2147476327"/>
            <ac:spMk id="2" creationId="{63A9F971-7CB0-D62B-69CF-30C9706BC584}"/>
          </ac:spMkLst>
        </pc:spChg>
        <pc:graphicFrameChg chg="add mod">
          <ac:chgData name="JONES, Ian (NHS ENGLAND)" userId="c95a9b70-761f-4483-8b12-cf18595c8fd0" providerId="ADAL" clId="{BA99A564-F269-4B78-A041-524499317BCB}" dt="2025-07-22T10:39:12.860" v="1933"/>
          <ac:graphicFrameMkLst>
            <pc:docMk/>
            <pc:sldMk cId="2100085461" sldId="2147476327"/>
            <ac:graphicFrameMk id="3" creationId="{D71DBFF0-692D-E930-DC2F-EB45F21C2CB3}"/>
          </ac:graphicFrameMkLst>
        </pc:graphicFrameChg>
        <pc:picChg chg="add mod">
          <ac:chgData name="JONES, Ian (NHS ENGLAND)" userId="c95a9b70-761f-4483-8b12-cf18595c8fd0" providerId="ADAL" clId="{BA99A564-F269-4B78-A041-524499317BCB}" dt="2025-07-22T10:39:24.838" v="1936" actId="14100"/>
          <ac:picMkLst>
            <pc:docMk/>
            <pc:sldMk cId="2100085461" sldId="2147476327"/>
            <ac:picMk id="4" creationId="{DB6C2053-6248-ACB9-C55C-AB212BDCD281}"/>
          </ac:picMkLst>
        </pc:picChg>
        <pc:picChg chg="del">
          <ac:chgData name="JONES, Ian (NHS ENGLAND)" userId="c95a9b70-761f-4483-8b12-cf18595c8fd0" providerId="ADAL" clId="{BA99A564-F269-4B78-A041-524499317BCB}" dt="2025-07-22T10:38:44.551" v="1930" actId="478"/>
          <ac:picMkLst>
            <pc:docMk/>
            <pc:sldMk cId="2100085461" sldId="2147476327"/>
            <ac:picMk id="7" creationId="{D983A5C6-B045-B23A-C4D2-58D9051ABEC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32223-A559-4470-9854-524D128B286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4EE37-2F85-4C8E-B5AA-EDC00F9B8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3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Standard 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EC7EF-95E1-3D44-A982-BC7A3E9C617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75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B478B-C0A8-C6D6-3DDC-EB26131E0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095E2-0EA0-F043-0DFB-73EE561A0B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0C646-185E-65C5-6E5E-FEF9BDA8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98A5D-61C2-A7F2-43AC-80B06EEA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25FAF-9E58-FAF7-5174-625937784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88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B748A-AB54-B7D7-C324-E9925CC89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9A4192-8269-D7AC-420E-BA0A60D4E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1DC28-9270-8630-763A-CA8F1DCF1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5B315-715B-71FC-E28A-75335AE2B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C75DA-4AE0-D84C-C200-4ABEC86B8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74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42D3B-1C35-CDF0-D03F-EC99A04375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D8A15-BB84-7780-983E-997D3B3A3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869A0-262A-F276-E61B-6351EEB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B83F5-3DCA-0E70-58C2-CE4337BA8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5275A-A9CC-5DDC-9609-769AE58B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4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38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 descr="A picture containing icon&#10;&#10;Description automatically generated">
            <a:extLst>
              <a:ext uri="{FF2B5EF4-FFF2-40B4-BE49-F238E27FC236}">
                <a16:creationId xmlns:a16="http://schemas.microsoft.com/office/drawing/2014/main" id="{598E9D71-498A-0294-DB92-FA8A45963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30720" y="-508517"/>
            <a:ext cx="11319578" cy="8005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002268"/>
            <a:ext cx="4643853" cy="2507695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5400" b="1" spc="-3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6000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 userDrawn="1"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 userDrawn="1"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8D04FEF-6120-D9DF-6018-2393FD137B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ADAEEB-1E40-1E02-0473-EE4509E0D4F4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0F54B7-F1AA-5040-98C1-A310CE49621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8DBC015-AE36-B441-8EE5-29225586975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60D400AB-7090-AA49-8C7A-6D9296C316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73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E51475-52E6-45F5-91CB-167A5AEE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27F5-96F0-8945-AE57-A8B4EB94493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39CAD4-1E37-4F7B-8F41-D5C84888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04306-2593-44F0-8C75-1F7BEF96C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03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9F646EF1-A854-D948-8B35-3629377E56C8}"/>
              </a:ext>
            </a:extLst>
          </p:cNvPr>
          <p:cNvSpPr/>
          <p:nvPr userDrawn="1"/>
        </p:nvSpPr>
        <p:spPr>
          <a:xfrm>
            <a:off x="1" y="-1"/>
            <a:ext cx="12201359" cy="6874203"/>
          </a:xfrm>
          <a:custGeom>
            <a:avLst/>
            <a:gdLst>
              <a:gd name="connsiteX0" fmla="*/ 3013279 w 12201359"/>
              <a:gd name="connsiteY0" fmla="*/ 0 h 6874203"/>
              <a:gd name="connsiteX1" fmla="*/ 6369358 w 12201359"/>
              <a:gd name="connsiteY1" fmla="*/ 0 h 6874203"/>
              <a:gd name="connsiteX2" fmla="*/ 6369358 w 12201359"/>
              <a:gd name="connsiteY2" fmla="*/ 1 h 6874203"/>
              <a:gd name="connsiteX3" fmla="*/ 6687400 w 12201359"/>
              <a:gd name="connsiteY3" fmla="*/ 1 h 6874203"/>
              <a:gd name="connsiteX4" fmla="*/ 12201359 w 12201359"/>
              <a:gd name="connsiteY4" fmla="*/ 3274124 h 6874203"/>
              <a:gd name="connsiteX5" fmla="*/ 12201359 w 12201359"/>
              <a:gd name="connsiteY5" fmla="*/ 3453757 h 6874203"/>
              <a:gd name="connsiteX6" fmla="*/ 6642906 w 12201359"/>
              <a:gd name="connsiteY6" fmla="*/ 6874201 h 6874203"/>
              <a:gd name="connsiteX7" fmla="*/ 6169181 w 12201359"/>
              <a:gd name="connsiteY7" fmla="*/ 6874201 h 6874203"/>
              <a:gd name="connsiteX8" fmla="*/ 6169181 w 12201359"/>
              <a:gd name="connsiteY8" fmla="*/ 6874200 h 6874203"/>
              <a:gd name="connsiteX9" fmla="*/ 3013282 w 12201359"/>
              <a:gd name="connsiteY9" fmla="*/ 6874200 h 6874203"/>
              <a:gd name="connsiteX10" fmla="*/ 3013282 w 12201359"/>
              <a:gd name="connsiteY10" fmla="*/ 6874203 h 6874203"/>
              <a:gd name="connsiteX11" fmla="*/ 0 w 12201359"/>
              <a:gd name="connsiteY11" fmla="*/ 5158862 h 6874203"/>
              <a:gd name="connsiteX12" fmla="*/ 0 w 12201359"/>
              <a:gd name="connsiteY12" fmla="*/ 1715343 h 6874203"/>
              <a:gd name="connsiteX13" fmla="*/ 3013279 w 12201359"/>
              <a:gd name="connsiteY13" fmla="*/ 3 h 687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201359" h="6874203">
                <a:moveTo>
                  <a:pt x="3013279" y="0"/>
                </a:moveTo>
                <a:lnTo>
                  <a:pt x="6369358" y="0"/>
                </a:lnTo>
                <a:lnTo>
                  <a:pt x="6369358" y="1"/>
                </a:lnTo>
                <a:lnTo>
                  <a:pt x="6687400" y="1"/>
                </a:lnTo>
                <a:lnTo>
                  <a:pt x="12201359" y="3274124"/>
                </a:lnTo>
                <a:lnTo>
                  <a:pt x="12201359" y="3453757"/>
                </a:lnTo>
                <a:lnTo>
                  <a:pt x="6642906" y="6874201"/>
                </a:lnTo>
                <a:lnTo>
                  <a:pt x="6169181" y="6874201"/>
                </a:lnTo>
                <a:lnTo>
                  <a:pt x="6169181" y="6874200"/>
                </a:lnTo>
                <a:lnTo>
                  <a:pt x="3013282" y="6874200"/>
                </a:lnTo>
                <a:lnTo>
                  <a:pt x="3013282" y="6874203"/>
                </a:lnTo>
                <a:lnTo>
                  <a:pt x="0" y="5158862"/>
                </a:lnTo>
                <a:lnTo>
                  <a:pt x="0" y="1715343"/>
                </a:lnTo>
                <a:lnTo>
                  <a:pt x="3013279" y="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206" y="2523484"/>
            <a:ext cx="6948488" cy="298831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1068206" y="1687335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8206" y="1741335"/>
            <a:ext cx="6948488" cy="72814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BC9D35F3-F38A-4B48-B445-8B71C27BBB05}"/>
              </a:ext>
            </a:extLst>
          </p:cNvPr>
          <p:cNvSpPr/>
          <p:nvPr userDrawn="1"/>
        </p:nvSpPr>
        <p:spPr>
          <a:xfrm>
            <a:off x="0" y="5116665"/>
            <a:ext cx="3013281" cy="1741335"/>
          </a:xfrm>
          <a:prstGeom prst="triangle">
            <a:avLst>
              <a:gd name="adj" fmla="val 204"/>
            </a:avLst>
          </a:prstGeom>
          <a:solidFill>
            <a:srgbClr val="1D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49CEB0A3-C9DB-A645-9ABD-D36ED51A0FA4}"/>
              </a:ext>
            </a:extLst>
          </p:cNvPr>
          <p:cNvSpPr/>
          <p:nvPr userDrawn="1"/>
        </p:nvSpPr>
        <p:spPr>
          <a:xfrm rot="10800000" flipH="1">
            <a:off x="0" y="0"/>
            <a:ext cx="3155902" cy="1825819"/>
          </a:xfrm>
          <a:prstGeom prst="triangle">
            <a:avLst>
              <a:gd name="adj" fmla="val 2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6369360" y="3428999"/>
            <a:ext cx="5832000" cy="3445200"/>
          </a:xfrm>
          <a:prstGeom prst="triangle">
            <a:avLst>
              <a:gd name="adj" fmla="val 9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6511981" y="0"/>
            <a:ext cx="5689379" cy="3429000"/>
          </a:xfrm>
          <a:prstGeom prst="triangle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48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ADAEEB-1E40-1E02-0473-EE4509E0D4F4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0F54B7-F1AA-5040-98C1-A310CE49621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8DBC015-AE36-B441-8EE5-29225586975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60D400AB-7090-AA49-8C7A-6D9296C316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58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F352C20-FCC9-B1B4-3C95-7BBD88AC21D2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12644" cy="415498"/>
          </a:xfrm>
          <a:prstGeom prst="rect">
            <a:avLst/>
          </a:prstGeom>
        </p:spPr>
        <p:txBody>
          <a:bodyPr lIns="0" tIns="0" rIns="0" bIns="0" numCol="2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8B2CE3E-756E-4E43-ABE3-08009FF27B4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05F93C-22CA-BE42-B98C-4D9C9B551DA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7951B44A-5136-8744-A1C7-2A3DC4794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subhead, two columns-SMAL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EE4613-20DA-0A96-9B59-8D276468524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8" y="1508635"/>
            <a:ext cx="11012644" cy="4464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955310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0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1"/>
            <a:ext cx="11404154" cy="432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1CF4D4-461D-A94C-A2DA-996AEBFEA8A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A7FB48C-EF5D-FC4E-B04E-04EDF37B59B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C40BC0BF-6F9B-CC46-A299-39CC855D0B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E28A8-12E8-ED08-570A-D0B0A555F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77589-0217-7B4B-75E0-E9D331394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C0BEA-13F1-FA47-2654-28F77C60D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7CBDD-C7E6-483D-48E6-5A7B061AF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C3792-3878-60EE-1E0B-E63A4CA4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873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78F8996-086D-3012-0AA6-CD92986B7AC1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638051"/>
            <a:ext cx="11328000" cy="4638571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084726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56141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EBD390-3034-9E42-B84E-2AA7FBDA326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8C3C4F-6692-7D4F-8223-51088814CBB2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82F5370-0AEE-A340-ACD4-7B61E012E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39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MALL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50477F6-19B9-D216-3686-D7956256C443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440000"/>
            <a:ext cx="11328000" cy="4638571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900000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BA372E-5473-7746-BA77-AF093FBE9A0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117626-5B5E-DC4F-A682-39037102182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B5D86ADC-FE8E-974E-8336-D19759B415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68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6CD3E4E-2228-9F1E-C214-AD6DF40202B7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9"/>
            <a:ext cx="11050700" cy="3415407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E2FFCF-D7FF-B449-AF46-F1D568382454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1DF2D3-281A-4F41-A020-0CDF3D9BD6A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BD8D4D4F-AC8A-CA40-BDC6-D731053D50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45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subhead, two columns-SMAL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18DBB16-7508-D1EF-CC5C-D6FF6A828CF9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8" y="1721584"/>
            <a:ext cx="11050700" cy="445358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008317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0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1999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8584A5-9303-7549-9C4F-1CD719EFEC3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80B310-CC03-6B49-92AA-67486D2A57F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0DEB1692-96BF-EE47-B2F2-91FB7CBAE6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0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7D40B8-7E8F-FE02-B9ED-00329E05A1C2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1D7D3C-8AA7-9442-97E6-34307200AA45}"/>
              </a:ext>
            </a:extLst>
          </p:cNvPr>
          <p:cNvCxnSpPr/>
          <p:nvPr userDrawn="1"/>
        </p:nvCxnSpPr>
        <p:spPr>
          <a:xfrm>
            <a:off x="432000" y="1632779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B06D692B-FFF5-4D49-9FA9-99654C91C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18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 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74434" y="3752201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607158-F838-5F43-8F6F-8B092DD009F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6A4515-2835-F24D-A4DB-EAC1C3397C2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073DC931-8AF3-274A-A089-82AD5B5B6B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7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text box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BFB8A6-A425-9342-B43C-7E23923EB61E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015F33-A680-F740-A2CC-CC7C27E6A71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5D338DF8-9D89-8F49-989E-F86A172C82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6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, text titles 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581E90B-8139-E34D-9EA2-6EC171128ED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D9C208-1CD8-4342-9BCF-F55914989BB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Icon&#10;&#10;Description automatically generated with medium confidence">
            <a:extLst>
              <a:ext uri="{FF2B5EF4-FFF2-40B4-BE49-F238E27FC236}">
                <a16:creationId xmlns:a16="http://schemas.microsoft.com/office/drawing/2014/main" id="{DE52C2AD-41C8-0840-8752-45F99C8C28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8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2431" y="2736000"/>
            <a:ext cx="3564000" cy="348417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42431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8431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736000"/>
            <a:ext cx="3564000" cy="34811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8000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17CD2F3-C517-834C-A1C9-E6EA040C66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52862" y="2733018"/>
            <a:ext cx="3564000" cy="34841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7A865E-5511-774B-A9F3-4C32CD56F798}"/>
              </a:ext>
            </a:extLst>
          </p:cNvPr>
          <p:cNvSpPr/>
          <p:nvPr userDrawn="1"/>
        </p:nvSpPr>
        <p:spPr>
          <a:xfrm>
            <a:off x="8252862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9C9A1D2-F3A4-0448-91D0-01D8F1BB18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368862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DFCE70B-0669-5049-91BF-34393CFF658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93CCD7-276F-844F-B95E-98D524DA7EAA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101431FB-5CF2-674A-9A8C-023B60BB1D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69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59999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9747" y="1847726"/>
            <a:ext cx="1785881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C05A71E0-D2E2-6E47-A811-270DE6B73C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1100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74B54-F737-494A-9A64-09BFF139B080}"/>
              </a:ext>
            </a:extLst>
          </p:cNvPr>
          <p:cNvSpPr/>
          <p:nvPr userDrawn="1"/>
        </p:nvSpPr>
        <p:spPr>
          <a:xfrm>
            <a:off x="3341100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B2E9BDCF-0C5A-5542-AF6F-231BEB82BEB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32212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4790A76-E9C0-C247-8A64-ABFA6FEED6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34183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196165-DE19-6240-8277-0F03784A61F8}"/>
              </a:ext>
            </a:extLst>
          </p:cNvPr>
          <p:cNvSpPr/>
          <p:nvPr userDrawn="1"/>
        </p:nvSpPr>
        <p:spPr>
          <a:xfrm>
            <a:off x="6234183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9CBE608D-BD0B-9D40-A3EC-278E95A086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43829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A1085E51-5463-214B-AD38-C5955F2149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36154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9219A1-1A8B-B241-A132-B18EECB61F19}"/>
              </a:ext>
            </a:extLst>
          </p:cNvPr>
          <p:cNvSpPr/>
          <p:nvPr userDrawn="1"/>
        </p:nvSpPr>
        <p:spPr>
          <a:xfrm>
            <a:off x="9136154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2DF9998-6500-1948-8C08-E51B2F7D13B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64960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99AEBAA-5DF4-E846-9733-C1D449EBA2C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5AF3E2F-F4D0-B546-9DA5-8F05288F48D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1586E32B-0EA0-8949-B760-627CB6BFB6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7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2E2CB-A142-B16A-4CF0-B1122752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03506-930D-155E-DC18-B4F1FADE3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F9D62-5911-90E9-3B31-314231718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C56D4-10B7-9F26-F033-A14B98BA8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D09BF-2821-FB74-1531-A2ED9A74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8638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boxes with detail, col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2431" y="2683331"/>
            <a:ext cx="3564000" cy="353684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1723" y="1675331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95827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80349"/>
            <a:ext cx="3564000" cy="35368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51292" y="1675331"/>
            <a:ext cx="3564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5396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17CD2F3-C517-834C-A1C9-E6EA040C66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52862" y="2680348"/>
            <a:ext cx="3564000" cy="3536847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7A865E-5511-774B-A9F3-4C32CD56F798}"/>
              </a:ext>
            </a:extLst>
          </p:cNvPr>
          <p:cNvSpPr/>
          <p:nvPr userDrawn="1"/>
        </p:nvSpPr>
        <p:spPr>
          <a:xfrm>
            <a:off x="8272154" y="1675331"/>
            <a:ext cx="3564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9C9A1D2-F3A4-0448-91D0-01D8F1BB18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06258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DD8AE3-7903-C348-B384-E8DD5B682337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D196A7C-EC13-574E-AA21-B423B51E419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88194B80-7F9D-A648-8FF0-7EDB118758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16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boxes with detail, col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64000"/>
            <a:ext cx="2700000" cy="35531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656000"/>
            <a:ext cx="2700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9746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C05A71E0-D2E2-6E47-A811-270DE6B73C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1100" y="2664000"/>
            <a:ext cx="2700000" cy="3553196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74B54-F737-494A-9A64-09BFF139B080}"/>
              </a:ext>
            </a:extLst>
          </p:cNvPr>
          <p:cNvSpPr/>
          <p:nvPr userDrawn="1"/>
        </p:nvSpPr>
        <p:spPr>
          <a:xfrm>
            <a:off x="3341100" y="1656000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B2E9BDCF-0C5A-5542-AF6F-231BEB82BEB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32212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4790A76-E9C0-C247-8A64-ABFA6FEED6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34183" y="2664000"/>
            <a:ext cx="2700000" cy="3553196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196165-DE19-6240-8277-0F03784A61F8}"/>
              </a:ext>
            </a:extLst>
          </p:cNvPr>
          <p:cNvSpPr/>
          <p:nvPr userDrawn="1"/>
        </p:nvSpPr>
        <p:spPr>
          <a:xfrm>
            <a:off x="6234183" y="1656000"/>
            <a:ext cx="2700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9CBE608D-BD0B-9D40-A3EC-278E95A086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34183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A1085E51-5463-214B-AD38-C5955F2149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36154" y="2664000"/>
            <a:ext cx="2700000" cy="3553196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9219A1-1A8B-B241-A132-B18EECB61F19}"/>
              </a:ext>
            </a:extLst>
          </p:cNvPr>
          <p:cNvSpPr/>
          <p:nvPr userDrawn="1"/>
        </p:nvSpPr>
        <p:spPr>
          <a:xfrm>
            <a:off x="9136154" y="1656000"/>
            <a:ext cx="2700000" cy="100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2DF9998-6500-1948-8C08-E51B2F7D13B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36154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B83965-A252-2F47-A8CD-D5736FD97B06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FDF3C3D-B1DF-8147-B326-C24834A5E2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EAC2E4BC-DA81-D448-AA7D-F5CF9D8090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51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2431" y="2683331"/>
            <a:ext cx="3564000" cy="353684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1723" y="1675331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95827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80349"/>
            <a:ext cx="3564000" cy="35368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51292" y="1675331"/>
            <a:ext cx="3564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5396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17CD2F3-C517-834C-A1C9-E6EA040C66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52862" y="2680348"/>
            <a:ext cx="3564000" cy="3536847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7A865E-5511-774B-A9F3-4C32CD56F798}"/>
              </a:ext>
            </a:extLst>
          </p:cNvPr>
          <p:cNvSpPr/>
          <p:nvPr userDrawn="1"/>
        </p:nvSpPr>
        <p:spPr>
          <a:xfrm>
            <a:off x="8272154" y="1675331"/>
            <a:ext cx="3564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9C9A1D2-F3A4-0448-91D0-01D8F1BB18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06258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DD8AE3-7903-C348-B384-E8DD5B682337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D196A7C-EC13-574E-AA21-B423B51E419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88194B80-7F9D-A648-8FF0-7EDB118758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7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64000"/>
            <a:ext cx="2700000" cy="35531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656000"/>
            <a:ext cx="2700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9746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C05A71E0-D2E2-6E47-A811-270DE6B73C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1100" y="2664000"/>
            <a:ext cx="2700000" cy="3553196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74B54-F737-494A-9A64-09BFF139B080}"/>
              </a:ext>
            </a:extLst>
          </p:cNvPr>
          <p:cNvSpPr/>
          <p:nvPr userDrawn="1"/>
        </p:nvSpPr>
        <p:spPr>
          <a:xfrm>
            <a:off x="3341100" y="1656000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B2E9BDCF-0C5A-5542-AF6F-231BEB82BEB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32212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4790A76-E9C0-C247-8A64-ABFA6FEED6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34183" y="2664000"/>
            <a:ext cx="2700000" cy="3553196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196165-DE19-6240-8277-0F03784A61F8}"/>
              </a:ext>
            </a:extLst>
          </p:cNvPr>
          <p:cNvSpPr/>
          <p:nvPr userDrawn="1"/>
        </p:nvSpPr>
        <p:spPr>
          <a:xfrm>
            <a:off x="6234183" y="1656000"/>
            <a:ext cx="2700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9CBE608D-BD0B-9D40-A3EC-278E95A086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34183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A1085E51-5463-214B-AD38-C5955F2149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36154" y="2664000"/>
            <a:ext cx="2700000" cy="3553196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9219A1-1A8B-B241-A132-B18EECB61F19}"/>
              </a:ext>
            </a:extLst>
          </p:cNvPr>
          <p:cNvSpPr/>
          <p:nvPr userDrawn="1"/>
        </p:nvSpPr>
        <p:spPr>
          <a:xfrm>
            <a:off x="9136154" y="1656000"/>
            <a:ext cx="2700000" cy="100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2DF9998-6500-1948-8C08-E51B2F7D13B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36154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B83965-A252-2F47-A8CD-D5736FD97B06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FDF3C3D-B1DF-8147-B326-C24834A5E2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EAC2E4BC-DA81-D448-AA7D-F5CF9D8090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42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, text titles x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7E9D4B3-DA8A-7161-AC77-F3D9789D2F29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5571" y="3028529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57571" y="1406634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38434" y="1406634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938434" y="3023982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175571" y="4650425"/>
            <a:ext cx="3564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56434" y="4650425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FEA82EC-5F70-2C43-B773-938E8FCB9F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Hex diagram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FB89C5-0C7E-5D4C-B0F4-0FA6073DEFC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A99C4E-1B91-AF41-B276-ED3AFE7EFD4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D2E1F76-549A-B343-8FAE-A03B283BD7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3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6CCC8E-2258-2086-B88A-9897FCA7840F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A013B27-372F-4E28-D7C1-05A6F616C06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Icon&#10;&#10;Description automatically generated with medium confidence">
            <a:extLst>
              <a:ext uri="{FF2B5EF4-FFF2-40B4-BE49-F238E27FC236}">
                <a16:creationId xmlns:a16="http://schemas.microsoft.com/office/drawing/2014/main" id="{AD973661-1385-EBD0-3227-59CA4735F3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69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D84188C9-C943-FE4F-9659-FE8757B561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9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E90ECFCD-0A99-F247-88C9-2C9BC55003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17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7A3EBEC3-DDD4-7E4A-A639-94F1BC0535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7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C795D9F-C1A8-B44F-81AF-76A2B680F9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40465-A7A2-E680-449F-0D472AFBA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D09D0-4100-227D-C1C3-533F935C1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CC5FB-C81C-D1DB-C483-37D2CEFC7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FBF28-BFF9-A96C-BA6F-5EA140C2E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1D503-3AD8-41DD-BAC9-56E7AA51B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35D6D2-C365-F9FE-AA69-17DC98A4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8334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2358345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11" name="Picture Placeholder 20">
            <a:extLst>
              <a:ext uri="{FF2B5EF4-FFF2-40B4-BE49-F238E27FC236}">
                <a16:creationId xmlns:a16="http://schemas.microsoft.com/office/drawing/2014/main" id="{021F5C52-2CE2-094A-8FAA-3C5C8B0D874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57E530F0-478C-D742-82D7-BD35CB9F7D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10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and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exagon 3">
            <a:extLst>
              <a:ext uri="{FF2B5EF4-FFF2-40B4-BE49-F238E27FC236}">
                <a16:creationId xmlns:a16="http://schemas.microsoft.com/office/drawing/2014/main" id="{15BF2317-F58F-4046-A84A-45857550CCA4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F36C8D12-BE97-3843-92AC-2D29A889AA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64000" y="2519999"/>
            <a:ext cx="4428148" cy="3001565"/>
          </a:xfrm>
          <a:prstGeom prst="rect">
            <a:avLst/>
          </a:prstGeom>
        </p:spPr>
        <p:txBody>
          <a:bodyPr>
            <a:noAutofit/>
          </a:bodyPr>
          <a:lstStyle>
            <a:lvl1pPr marL="216000" indent="-216000">
              <a:buNone/>
              <a:defRPr sz="24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	quote across 6 lines max”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493359-C561-854D-9A31-F4DCF4878ED2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AA3C2E-FFC5-DA4B-A533-3AC606F6F96A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20">
            <a:extLst>
              <a:ext uri="{FF2B5EF4-FFF2-40B4-BE49-F238E27FC236}">
                <a16:creationId xmlns:a16="http://schemas.microsoft.com/office/drawing/2014/main" id="{ADAAEE27-BDEF-9A4E-8C7C-9EFBD5BB81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20E2DC7B-ED7B-0241-A022-668E6343C6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3C13175-05B4-C01D-1430-C129B9285BBF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7E9C09-C9AF-554B-B095-D19078FA6376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748E8E-8B34-9246-8F9A-CF165E4332A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2C5DA4F2-D5B5-1F47-ADDA-9F6CB9A2A3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3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D9C6FA-3944-D644-993B-662021B4E5C6}"/>
              </a:ext>
            </a:extLst>
          </p:cNvPr>
          <p:cNvSpPr/>
          <p:nvPr userDrawn="1"/>
        </p:nvSpPr>
        <p:spPr>
          <a:xfrm>
            <a:off x="8133940" y="1468668"/>
            <a:ext cx="3564000" cy="2333138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E5C1AF-31FE-DB44-B136-14246637FAC3}"/>
              </a:ext>
            </a:extLst>
          </p:cNvPr>
          <p:cNvSpPr/>
          <p:nvPr userDrawn="1"/>
        </p:nvSpPr>
        <p:spPr>
          <a:xfrm>
            <a:off x="420267" y="1475134"/>
            <a:ext cx="3564000" cy="23266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62AE05-5656-3647-B9D0-CFD7068091A6}"/>
              </a:ext>
            </a:extLst>
          </p:cNvPr>
          <p:cNvSpPr/>
          <p:nvPr userDrawn="1"/>
        </p:nvSpPr>
        <p:spPr>
          <a:xfrm>
            <a:off x="4269571" y="1468668"/>
            <a:ext cx="3564000" cy="233313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E11EE2-9156-944A-B3A4-52D07C78468A}"/>
              </a:ext>
            </a:extLst>
          </p:cNvPr>
          <p:cNvSpPr/>
          <p:nvPr userDrawn="1"/>
        </p:nvSpPr>
        <p:spPr>
          <a:xfrm>
            <a:off x="8121158" y="3751268"/>
            <a:ext cx="3563938" cy="2373982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78520B-A4E4-8C46-9508-17A00794C941}"/>
              </a:ext>
            </a:extLst>
          </p:cNvPr>
          <p:cNvSpPr/>
          <p:nvPr userDrawn="1"/>
        </p:nvSpPr>
        <p:spPr>
          <a:xfrm>
            <a:off x="420266" y="3751267"/>
            <a:ext cx="3571563" cy="23739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65AF3-5AA4-064F-A6FF-6B510E7CA8CF}"/>
              </a:ext>
            </a:extLst>
          </p:cNvPr>
          <p:cNvSpPr/>
          <p:nvPr userDrawn="1"/>
        </p:nvSpPr>
        <p:spPr>
          <a:xfrm>
            <a:off x="4277134" y="3751267"/>
            <a:ext cx="3556437" cy="2392443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0F2D5FF-42D8-5346-9DB2-3C5556C282F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B1A5C72-8EEA-1C4D-9558-D6E31AE267BA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C74185F0-CA2F-BB4F-ADA9-17F42BD425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5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BD4720B-F188-3B68-C738-6C1A8B22F84D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39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8D0D3E5-3147-F64D-89F7-D53375A35A94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DE83FD9-D95F-E2CB-F0A9-78FAECE8279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Icon&#10;&#10;Description automatically generated with medium confidence">
            <a:extLst>
              <a:ext uri="{FF2B5EF4-FFF2-40B4-BE49-F238E27FC236}">
                <a16:creationId xmlns:a16="http://schemas.microsoft.com/office/drawing/2014/main" id="{81BCD9CB-C766-E644-53B7-CE728EADD8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62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197E98-9A6E-5177-0671-5E2BDA2268C7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840951D-B4BD-2B47-961E-8C9978EE5FC2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799379A-445E-8046-97B9-687D1B55B5B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Icon&#10;&#10;Description automatically generated with medium confidence">
            <a:extLst>
              <a:ext uri="{FF2B5EF4-FFF2-40B4-BE49-F238E27FC236}">
                <a16:creationId xmlns:a16="http://schemas.microsoft.com/office/drawing/2014/main" id="{7D16603F-E3C9-DE46-B914-0B452CD0DE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86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86433B-15A3-B54A-A755-D9D66C85D03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7CB3D1-C3FA-B048-9A15-C886F238918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5F4F0E9B-4AE5-E14D-BBD8-7D3562C907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3838597-EE74-D042-8B21-49C676E53D46}"/>
              </a:ext>
            </a:extLst>
          </p:cNvPr>
          <p:cNvSpPr/>
          <p:nvPr userDrawn="1"/>
        </p:nvSpPr>
        <p:spPr>
          <a:xfrm>
            <a:off x="9116862" y="1341701"/>
            <a:ext cx="2700000" cy="2412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8E6E8-A4BC-1842-9086-661CF9B47BE5}"/>
              </a:ext>
            </a:extLst>
          </p:cNvPr>
          <p:cNvSpPr/>
          <p:nvPr userDrawn="1"/>
        </p:nvSpPr>
        <p:spPr>
          <a:xfrm>
            <a:off x="3285663" y="1341701"/>
            <a:ext cx="2700000" cy="241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13BAC2-C3E9-8C41-AC18-A67D03496566}"/>
              </a:ext>
            </a:extLst>
          </p:cNvPr>
          <p:cNvSpPr/>
          <p:nvPr userDrawn="1"/>
        </p:nvSpPr>
        <p:spPr>
          <a:xfrm>
            <a:off x="6201023" y="1341701"/>
            <a:ext cx="2700000" cy="2412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C1C97F-AD6E-FB48-9592-D29E2653C386}"/>
              </a:ext>
            </a:extLst>
          </p:cNvPr>
          <p:cNvSpPr/>
          <p:nvPr userDrawn="1"/>
        </p:nvSpPr>
        <p:spPr>
          <a:xfrm>
            <a:off x="369824" y="1341701"/>
            <a:ext cx="2700000" cy="241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D949821-E381-C549-BB69-B1906F96AF44}"/>
              </a:ext>
            </a:extLst>
          </p:cNvPr>
          <p:cNvSpPr/>
          <p:nvPr userDrawn="1"/>
        </p:nvSpPr>
        <p:spPr>
          <a:xfrm>
            <a:off x="9102764" y="3753700"/>
            <a:ext cx="2700000" cy="2359927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7ADB49-BFB8-2845-A78D-3C638C6F226B}"/>
              </a:ext>
            </a:extLst>
          </p:cNvPr>
          <p:cNvSpPr/>
          <p:nvPr userDrawn="1"/>
        </p:nvSpPr>
        <p:spPr>
          <a:xfrm>
            <a:off x="6201023" y="3753701"/>
            <a:ext cx="2700000" cy="23599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2F4F02-777B-2445-B2BA-8C02502B30D7}"/>
              </a:ext>
            </a:extLst>
          </p:cNvPr>
          <p:cNvSpPr/>
          <p:nvPr userDrawn="1"/>
        </p:nvSpPr>
        <p:spPr>
          <a:xfrm>
            <a:off x="3295816" y="3753700"/>
            <a:ext cx="2700000" cy="23599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9DC7A8-1F9A-7644-8EF4-600483332CC9}"/>
              </a:ext>
            </a:extLst>
          </p:cNvPr>
          <p:cNvSpPr/>
          <p:nvPr userDrawn="1"/>
        </p:nvSpPr>
        <p:spPr>
          <a:xfrm>
            <a:off x="369824" y="3753700"/>
            <a:ext cx="2700000" cy="2359926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55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3295816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3295816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9133847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9133847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6214831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6214831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3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3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4740D03-9ED8-8D4E-982C-ACB8BDF0E9CC}"/>
              </a:ext>
            </a:extLst>
          </p:cNvPr>
          <p:cNvSpPr/>
          <p:nvPr userDrawn="1"/>
        </p:nvSpPr>
        <p:spPr>
          <a:xfrm>
            <a:off x="9140200" y="4574479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EE131D9-627E-AB41-9D70-3A34801A9458}"/>
              </a:ext>
            </a:extLst>
          </p:cNvPr>
          <p:cNvSpPr/>
          <p:nvPr userDrawn="1"/>
        </p:nvSpPr>
        <p:spPr>
          <a:xfrm>
            <a:off x="9140200" y="3873561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0197597A-2690-0847-AA13-9581781E1F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FFBA4F4-3D70-FA40-A76C-C50FE0ADEB0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32739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D658630-BA32-3A42-877A-E81A5E3678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754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EEA00FC-B1C9-A24F-8F48-3E5B1C6FA9C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70770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25AA656-2FAB-0D4A-A936-B8E24E9F90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8EB77E2A-7F1A-664D-B78E-81D3CB1EB29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8B9D8CB7-44C7-214F-8416-0102C43289A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E510081F-B8F0-A944-B5A6-A7005AE377A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83470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03603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DDC528-E0AB-484C-A627-36835D90A99A}"/>
              </a:ext>
            </a:extLst>
          </p:cNvPr>
          <p:cNvSpPr/>
          <p:nvPr userDrawn="1"/>
        </p:nvSpPr>
        <p:spPr>
          <a:xfrm>
            <a:off x="9144000" y="4555400"/>
            <a:ext cx="2700000" cy="1603080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C07A11E-E677-BB4B-BDC2-B11149D9CCC8}"/>
              </a:ext>
            </a:extLst>
          </p:cNvPr>
          <p:cNvSpPr/>
          <p:nvPr userDrawn="1"/>
        </p:nvSpPr>
        <p:spPr>
          <a:xfrm>
            <a:off x="9144000" y="3835400"/>
            <a:ext cx="2700000" cy="720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rgbClr val="D2E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3295816" y="2045081"/>
            <a:ext cx="2700000" cy="1603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3295816" y="1325081"/>
            <a:ext cx="270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9133847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9133847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6214831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6214831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3" y="2045081"/>
            <a:ext cx="2700000" cy="16030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3" y="1325081"/>
            <a:ext cx="2700000" cy="72000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rgbClr val="C2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rgbClr val="9D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64A2F12-DDDB-384B-9C77-2E0F398EDF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6E1B213D-9BFF-3F4B-A35C-1C5A45CF65D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32739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7BFF57D-F56F-1D4B-BD54-B00F32863C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754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1E47DC0F-4FEF-5B40-82B9-2234591E37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70770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1A98B410-C69E-3F46-BD5C-78219838E22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37118A98-662D-F848-B62B-2198A0209D3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C57190C-06A8-9E45-A1B6-8A7A95CD34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93F1C3F7-A3A3-A841-8B01-AEAA67C1210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83470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7485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4056639" y="4555398"/>
            <a:ext cx="3096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7672200" y="4574480"/>
            <a:ext cx="3096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7672200" y="3854480"/>
            <a:ext cx="3096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4019715" y="2069021"/>
            <a:ext cx="3096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4019715" y="1349021"/>
            <a:ext cx="3096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4056639" y="3854480"/>
            <a:ext cx="3096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7672200" y="2045081"/>
            <a:ext cx="3096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7672200" y="1325081"/>
            <a:ext cx="3096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2" y="2045081"/>
            <a:ext cx="3096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2" y="1325081"/>
            <a:ext cx="3096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2" y="4574480"/>
            <a:ext cx="3096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2" y="3854480"/>
            <a:ext cx="3096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0197597A-2690-0847-AA13-9581781E1F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30590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FFBA4F4-3D70-FA40-A76C-C50FE0ADEB0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56639" y="1452036"/>
            <a:ext cx="30590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D658630-BA32-3A42-877A-E81A5E3678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09122" y="1428096"/>
            <a:ext cx="2968447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25AA656-2FAB-0D4A-A936-B8E24E9F90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30463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8EB77E2A-7F1A-664D-B78E-81D3CB1EB29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81451" y="3942696"/>
            <a:ext cx="30463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8B9D8CB7-44C7-214F-8416-0102C43289A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18645" y="3942696"/>
            <a:ext cx="2955747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38241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5E3C2-8F8E-F588-B8B6-49B3151D9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7FBF0-4CA3-619A-8877-B53393022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0CFF2-FBBB-3FD0-CE70-BA47C6F9C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BCBE73-6F4B-653F-5E5E-36D1CD086F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48BEE6-7918-7DBE-9EE2-E431076C58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817F2C-5F97-C275-BC9B-169001B1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5A94DA-8A41-529F-FEDF-D744322CC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BC51C7-4E58-1423-8EF3-B333A5350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1091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DDC528-E0AB-484C-A627-36835D90A99A}"/>
              </a:ext>
            </a:extLst>
          </p:cNvPr>
          <p:cNvSpPr/>
          <p:nvPr userDrawn="1"/>
        </p:nvSpPr>
        <p:spPr>
          <a:xfrm>
            <a:off x="4746000" y="2069021"/>
            <a:ext cx="2700000" cy="1603080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C07A11E-E677-BB4B-BDC2-B11149D9CCC8}"/>
              </a:ext>
            </a:extLst>
          </p:cNvPr>
          <p:cNvSpPr/>
          <p:nvPr userDrawn="1"/>
        </p:nvSpPr>
        <p:spPr>
          <a:xfrm>
            <a:off x="4746000" y="1349021"/>
            <a:ext cx="2700000" cy="720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rgbClr val="D2E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7686047" y="206902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7686047" y="134902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9116862" y="4555398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9116862" y="3835398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1805953" y="2069021"/>
            <a:ext cx="2700000" cy="16030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1805953" y="1349021"/>
            <a:ext cx="2700000" cy="72000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rgbClr val="C2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rgbClr val="9D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64A2F12-DDDB-384B-9C77-2E0F398EDF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42876" y="143928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7BFF57D-F56F-1D4B-BD54-B00F32863C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53785" y="3938413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1E47DC0F-4FEF-5B40-82B9-2234591E37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22970" y="143928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1A98B410-C69E-3F46-BD5C-78219838E22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37118A98-662D-F848-B62B-2198A0209D3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C57190C-06A8-9E45-A1B6-8A7A95CD34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93F1C3F7-A3A3-A841-8B01-AEAA67C1210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85470" y="1443562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73556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boxes Colours x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2370978" y="1089953"/>
            <a:ext cx="3564000" cy="2413034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6257024" y="1090987"/>
            <a:ext cx="3564000" cy="2411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241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39760" y="3751041"/>
            <a:ext cx="3564000" cy="24102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 userDrawn="1"/>
        </p:nvSpPr>
        <p:spPr>
          <a:xfrm>
            <a:off x="8259249" y="3749266"/>
            <a:ext cx="3564000" cy="2410225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F81D218-E72F-F84F-B0C3-EC8A11107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0FA0784-5769-E049-9521-CA48A25BCA1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663AC32-796E-4B43-83F2-494AA724B218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Icon&#10;&#10;Description automatically generated with medium confidence">
            <a:extLst>
              <a:ext uri="{FF2B5EF4-FFF2-40B4-BE49-F238E27FC236}">
                <a16:creationId xmlns:a16="http://schemas.microsoft.com/office/drawing/2014/main" id="{675A3B4B-452B-734F-906D-C341F1CC1A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89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F98142-0400-56BB-F883-1D5DA7BF9A5F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526DCC-7114-C446-8185-BDF9E0B61633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63B202-7D02-8946-A786-F4DAB8528AE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A9D2A59B-9EC7-8149-BA72-1C3AF57779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5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E4F5FA5-CC4D-A67A-B3A2-BAB23D7BD315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C586C7-C6C7-CB40-BB24-4F108DBF8FA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9C8C3F-999B-F14F-9943-9AAA40F9C10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E21413AB-050D-7B42-B164-F8110DEB68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5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B76B5DE-1793-4F13-93B3-49DA08CD4194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999" y="2519999"/>
            <a:ext cx="6539077" cy="31422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Section heading running over multiple lines but max of three lines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D49428-E57D-9F4A-BB51-A28ECC51DC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6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head,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C4C1635-A34B-9B2F-50EE-06BA99CAA779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2708" y="396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0" y="2743200"/>
            <a:ext cx="11404111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11EFE6-8459-894B-B264-C7ADCA2098C4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6BE4DD-D06D-8A4F-86C4-BDACA2A1C58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C2B2B84D-B519-8A49-BF2C-8B0513492C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21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eaker Heading-White-LightBlue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F50CDB7-572C-EAD5-1624-E60BACC4652C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Breaker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AFF3D3-CDC6-A84E-8619-C7516A51AEA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0369DD8A-6714-C044-8032-1FFBF0D343F4}"/>
              </a:ext>
            </a:extLst>
          </p:cNvPr>
          <p:cNvSpPr/>
          <p:nvPr userDrawn="1"/>
        </p:nvSpPr>
        <p:spPr>
          <a:xfrm>
            <a:off x="2557075" y="5987891"/>
            <a:ext cx="2951545" cy="870109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7CEFCCE9-171D-FD49-8081-550253C861F6}"/>
              </a:ext>
            </a:extLst>
          </p:cNvPr>
          <p:cNvSpPr/>
          <p:nvPr userDrawn="1"/>
        </p:nvSpPr>
        <p:spPr>
          <a:xfrm>
            <a:off x="7792410" y="1697493"/>
            <a:ext cx="4399590" cy="4707484"/>
          </a:xfrm>
          <a:custGeom>
            <a:avLst/>
            <a:gdLst>
              <a:gd name="connsiteX0" fmla="*/ 3667329 w 4399590"/>
              <a:gd name="connsiteY0" fmla="*/ 0 h 4707484"/>
              <a:gd name="connsiteX1" fmla="*/ 4399590 w 4399590"/>
              <a:gd name="connsiteY1" fmla="*/ 427314 h 4707484"/>
              <a:gd name="connsiteX2" fmla="*/ 4399590 w 4399590"/>
              <a:gd name="connsiteY2" fmla="*/ 4707484 h 4707484"/>
              <a:gd name="connsiteX3" fmla="*/ 2 w 4399590"/>
              <a:gd name="connsiteY3" fmla="*/ 2140085 h 4707484"/>
              <a:gd name="connsiteX4" fmla="*/ 0 w 4399590"/>
              <a:gd name="connsiteY4" fmla="*/ 2140084 h 4707484"/>
              <a:gd name="connsiteX5" fmla="*/ 3 w 4399590"/>
              <a:gd name="connsiteY5" fmla="*/ 2140084 h 47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9590" h="4707484">
                <a:moveTo>
                  <a:pt x="3667329" y="0"/>
                </a:moveTo>
                <a:lnTo>
                  <a:pt x="4399590" y="427314"/>
                </a:lnTo>
                <a:lnTo>
                  <a:pt x="4399590" y="4707484"/>
                </a:lnTo>
                <a:lnTo>
                  <a:pt x="2" y="2140085"/>
                </a:lnTo>
                <a:lnTo>
                  <a:pt x="0" y="2140084"/>
                </a:lnTo>
                <a:lnTo>
                  <a:pt x="3" y="2140084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B5A76072-0A27-D943-BF81-E1036AE832A9}"/>
              </a:ext>
            </a:extLst>
          </p:cNvPr>
          <p:cNvSpPr/>
          <p:nvPr userDrawn="1"/>
        </p:nvSpPr>
        <p:spPr>
          <a:xfrm rot="5400000">
            <a:off x="8480398" y="3146399"/>
            <a:ext cx="3023613" cy="4399590"/>
          </a:xfrm>
          <a:custGeom>
            <a:avLst/>
            <a:gdLst>
              <a:gd name="connsiteX0" fmla="*/ 0 w 3023613"/>
              <a:gd name="connsiteY0" fmla="*/ 4399590 h 4399590"/>
              <a:gd name="connsiteX1" fmla="*/ 2556035 w 3023613"/>
              <a:gd name="connsiteY1" fmla="*/ 0 h 4399590"/>
              <a:gd name="connsiteX2" fmla="*/ 3023613 w 3023613"/>
              <a:gd name="connsiteY2" fmla="*/ 0 h 4399590"/>
              <a:gd name="connsiteX3" fmla="*/ 3023613 w 3023613"/>
              <a:gd name="connsiteY3" fmla="*/ 4399590 h 439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613" h="4399590">
                <a:moveTo>
                  <a:pt x="0" y="4399590"/>
                </a:moveTo>
                <a:lnTo>
                  <a:pt x="2556035" y="0"/>
                </a:lnTo>
                <a:lnTo>
                  <a:pt x="3023613" y="0"/>
                </a:lnTo>
                <a:lnTo>
                  <a:pt x="3023613" y="439959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/>
              <a:t>       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A0CF264-78E8-6841-A08A-63770BD73A9E}"/>
              </a:ext>
            </a:extLst>
          </p:cNvPr>
          <p:cNvSpPr/>
          <p:nvPr userDrawn="1"/>
        </p:nvSpPr>
        <p:spPr>
          <a:xfrm rot="16200000">
            <a:off x="10757474" y="687170"/>
            <a:ext cx="2121699" cy="747356"/>
          </a:xfrm>
          <a:custGeom>
            <a:avLst/>
            <a:gdLst>
              <a:gd name="connsiteX0" fmla="*/ 2121699 w 2121699"/>
              <a:gd name="connsiteY0" fmla="*/ 0 h 747356"/>
              <a:gd name="connsiteX1" fmla="*/ 2121699 w 2121699"/>
              <a:gd name="connsiteY1" fmla="*/ 747356 h 747356"/>
              <a:gd name="connsiteX2" fmla="*/ 0 w 2121699"/>
              <a:gd name="connsiteY2" fmla="*/ 747356 h 747356"/>
              <a:gd name="connsiteX3" fmla="*/ 416651 w 2121699"/>
              <a:gd name="connsiteY3" fmla="*/ 0 h 74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1699" h="747356">
                <a:moveTo>
                  <a:pt x="2121699" y="0"/>
                </a:moveTo>
                <a:lnTo>
                  <a:pt x="2121699" y="747356"/>
                </a:lnTo>
                <a:lnTo>
                  <a:pt x="0" y="747356"/>
                </a:lnTo>
                <a:lnTo>
                  <a:pt x="416651" y="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73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AC6BFA-A4A3-CC4E-97BD-A2610228D267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49509BB0-D3DC-6F4F-9669-CAB2FCFEF8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96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, subhead, two columns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ED190F01-F4C1-4D56-D417-449F4BD8927C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C047C5-8616-FF4A-A4AC-71C3C51EF3DD}"/>
              </a:ext>
            </a:extLst>
          </p:cNvPr>
          <p:cNvSpPr/>
          <p:nvPr userDrawn="1"/>
        </p:nvSpPr>
        <p:spPr>
          <a:xfrm>
            <a:off x="8160358" y="1310772"/>
            <a:ext cx="3744000" cy="1584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F7E756-38BB-2A46-A692-0B79B91B9986}"/>
              </a:ext>
            </a:extLst>
          </p:cNvPr>
          <p:cNvSpPr/>
          <p:nvPr userDrawn="1"/>
        </p:nvSpPr>
        <p:spPr>
          <a:xfrm>
            <a:off x="4246290" y="2698293"/>
            <a:ext cx="3744000" cy="3349706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49DCBE5-B9F6-B048-AAA1-723D987A5B4C}"/>
              </a:ext>
            </a:extLst>
          </p:cNvPr>
          <p:cNvSpPr/>
          <p:nvPr userDrawn="1"/>
        </p:nvSpPr>
        <p:spPr>
          <a:xfrm>
            <a:off x="8189757" y="2879999"/>
            <a:ext cx="3657559" cy="3167999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3EEF7D-ADDC-6A40-A6C2-130A625E0DB6}"/>
              </a:ext>
            </a:extLst>
          </p:cNvPr>
          <p:cNvSpPr/>
          <p:nvPr userDrawn="1"/>
        </p:nvSpPr>
        <p:spPr>
          <a:xfrm>
            <a:off x="4272801" y="1296000"/>
            <a:ext cx="3744000" cy="15987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 descr="Tick icon">
            <a:extLst>
              <a:ext uri="{FF2B5EF4-FFF2-40B4-BE49-F238E27FC236}">
                <a16:creationId xmlns:a16="http://schemas.microsoft.com/office/drawing/2014/main" id="{71A0B1E1-8AE1-0A40-8047-9AC3BF92D3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591816" y="1319792"/>
            <a:ext cx="853440" cy="853440"/>
          </a:xfrm>
          <a:prstGeom prst="rect">
            <a:avLst/>
          </a:prstGeom>
        </p:spPr>
      </p:pic>
      <p:pic>
        <p:nvPicPr>
          <p:cNvPr id="24" name="Picture 23" descr="Send icon">
            <a:extLst>
              <a:ext uri="{FF2B5EF4-FFF2-40B4-BE49-F238E27FC236}">
                <a16:creationId xmlns:a16="http://schemas.microsoft.com/office/drawing/2014/main" id="{2F8DEEAA-C861-3146-8177-B474410EF5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704825" y="1331170"/>
            <a:ext cx="853440" cy="8534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000" y="2246059"/>
            <a:ext cx="3528000" cy="682697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0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3785541"/>
            <a:ext cx="3533713" cy="240691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tx1"/>
                </a:solidFill>
              </a:defRPr>
            </a:lvl1pPr>
            <a:lvl2pPr marL="642938" indent="-285750">
              <a:buClr>
                <a:schemeClr val="tx1"/>
              </a:buClr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5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44000" y="2246059"/>
            <a:ext cx="3528000" cy="561111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0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92000" y="2990205"/>
            <a:ext cx="3528000" cy="2985794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6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6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244000" y="2967599"/>
            <a:ext cx="3528000" cy="2982097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6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6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87AFDA2-1817-694C-BF10-8EA7A4116FFE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DF01EC9-3041-B44E-B737-A87334A0890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31800" y="1310772"/>
            <a:ext cx="3533775" cy="2298868"/>
          </a:xfrm>
        </p:spPr>
        <p:txBody>
          <a:bodyPr/>
          <a:lstStyle/>
          <a:p>
            <a:r>
              <a:rPr lang="en-GB"/>
              <a:t>Insert picture here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8DEC84-FDF9-CD12-6278-628C57AD6BC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59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3CEB6D7-0DB1-801B-6FD4-0CFE038FC7A0}"/>
              </a:ext>
            </a:extLst>
          </p:cNvPr>
          <p:cNvSpPr/>
          <p:nvPr userDrawn="1"/>
        </p:nvSpPr>
        <p:spPr>
          <a:xfrm>
            <a:off x="0" y="25106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A3D7C-EA8C-5A4E-9010-4AC84C6EA52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25B76462-9988-504D-BEEB-4D901B000C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39104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39104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39104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39104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</a:extLst>
          </p:cNvPr>
          <p:cNvSpPr/>
          <p:nvPr userDrawn="1"/>
        </p:nvSpPr>
        <p:spPr>
          <a:xfrm>
            <a:off x="5122911" y="3169365"/>
            <a:ext cx="1991467" cy="1948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</a:extLst>
          </p:cNvPr>
          <p:cNvSpPr/>
          <p:nvPr userDrawn="1"/>
        </p:nvSpPr>
        <p:spPr>
          <a:xfrm>
            <a:off x="7474153" y="3169365"/>
            <a:ext cx="1991467" cy="1948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</a:extLst>
          </p:cNvPr>
          <p:cNvSpPr/>
          <p:nvPr userDrawn="1"/>
        </p:nvSpPr>
        <p:spPr>
          <a:xfrm>
            <a:off x="9825395" y="3175160"/>
            <a:ext cx="1991467" cy="1948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23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B0D2C-0AFD-B609-0B14-1FAE36EAB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785432-1976-A350-966A-C658F25EA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656FA-5CCD-820C-7E9E-8D88B3F2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CADFB3-7709-7122-2D89-42FB7D303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068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 descr="A picture containing icon&#10;&#10;Description automatically generated">
            <a:extLst>
              <a:ext uri="{FF2B5EF4-FFF2-40B4-BE49-F238E27FC236}">
                <a16:creationId xmlns:a16="http://schemas.microsoft.com/office/drawing/2014/main" id="{598E9D71-498A-0294-DB92-FA8A45963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30720" y="-508517"/>
            <a:ext cx="11319578" cy="8005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002268"/>
            <a:ext cx="4643853" cy="2507695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5400" b="1" spc="-3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6000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 userDrawn="1"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 userDrawn="1"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8D04FEF-6120-D9DF-6018-2393FD137B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81602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2DDCA5-A307-96EA-64A8-CCBA8E5F6393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413" y="3166643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75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</a:extLst>
          </p:cNvPr>
          <p:cNvSpPr/>
          <p:nvPr userDrawn="1"/>
        </p:nvSpPr>
        <p:spPr>
          <a:xfrm>
            <a:off x="3830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</a:extLst>
          </p:cNvPr>
          <p:cNvSpPr/>
          <p:nvPr userDrawn="1"/>
        </p:nvSpPr>
        <p:spPr>
          <a:xfrm>
            <a:off x="1534525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</a:extLst>
          </p:cNvPr>
          <p:cNvSpPr/>
          <p:nvPr userDrawn="1"/>
        </p:nvSpPr>
        <p:spPr>
          <a:xfrm>
            <a:off x="2685992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</a:extLst>
          </p:cNvPr>
          <p:cNvSpPr/>
          <p:nvPr userDrawn="1"/>
        </p:nvSpPr>
        <p:spPr>
          <a:xfrm>
            <a:off x="3837459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</a:extLst>
          </p:cNvPr>
          <p:cNvSpPr/>
          <p:nvPr userDrawn="1"/>
        </p:nvSpPr>
        <p:spPr>
          <a:xfrm>
            <a:off x="4988926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</a:extLst>
          </p:cNvPr>
          <p:cNvSpPr/>
          <p:nvPr userDrawn="1"/>
        </p:nvSpPr>
        <p:spPr>
          <a:xfrm>
            <a:off x="6140393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</a:extLst>
          </p:cNvPr>
          <p:cNvSpPr/>
          <p:nvPr userDrawn="1"/>
        </p:nvSpPr>
        <p:spPr>
          <a:xfrm>
            <a:off x="7291860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</a:extLst>
          </p:cNvPr>
          <p:cNvSpPr/>
          <p:nvPr userDrawn="1"/>
        </p:nvSpPr>
        <p:spPr>
          <a:xfrm>
            <a:off x="8443327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</a:extLst>
          </p:cNvPr>
          <p:cNvSpPr/>
          <p:nvPr userDrawn="1"/>
        </p:nvSpPr>
        <p:spPr>
          <a:xfrm>
            <a:off x="9594794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</a:extLst>
          </p:cNvPr>
          <p:cNvSpPr/>
          <p:nvPr userDrawn="1"/>
        </p:nvSpPr>
        <p:spPr>
          <a:xfrm>
            <a:off x="107462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</a:extLst>
          </p:cNvPr>
          <p:cNvSpPr/>
          <p:nvPr userDrawn="1"/>
        </p:nvSpPr>
        <p:spPr>
          <a:xfrm>
            <a:off x="4988926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</a:extLst>
          </p:cNvPr>
          <p:cNvSpPr/>
          <p:nvPr userDrawn="1"/>
        </p:nvSpPr>
        <p:spPr>
          <a:xfrm>
            <a:off x="6140393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</a:extLst>
          </p:cNvPr>
          <p:cNvSpPr/>
          <p:nvPr userDrawn="1"/>
        </p:nvSpPr>
        <p:spPr>
          <a:xfrm>
            <a:off x="7291860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</a:extLst>
          </p:cNvPr>
          <p:cNvSpPr/>
          <p:nvPr userDrawn="1"/>
        </p:nvSpPr>
        <p:spPr>
          <a:xfrm>
            <a:off x="8443327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</a:extLst>
          </p:cNvPr>
          <p:cNvSpPr/>
          <p:nvPr userDrawn="1"/>
        </p:nvSpPr>
        <p:spPr>
          <a:xfrm>
            <a:off x="9594794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</a:extLst>
          </p:cNvPr>
          <p:cNvSpPr/>
          <p:nvPr userDrawn="1"/>
        </p:nvSpPr>
        <p:spPr>
          <a:xfrm>
            <a:off x="107462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</a:extLst>
          </p:cNvPr>
          <p:cNvSpPr/>
          <p:nvPr userDrawn="1"/>
        </p:nvSpPr>
        <p:spPr>
          <a:xfrm>
            <a:off x="4988926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</a:extLst>
          </p:cNvPr>
          <p:cNvSpPr/>
          <p:nvPr userDrawn="1"/>
        </p:nvSpPr>
        <p:spPr>
          <a:xfrm>
            <a:off x="6140393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</a:extLst>
          </p:cNvPr>
          <p:cNvSpPr/>
          <p:nvPr userDrawn="1"/>
        </p:nvSpPr>
        <p:spPr>
          <a:xfrm>
            <a:off x="7291860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</a:extLst>
          </p:cNvPr>
          <p:cNvSpPr/>
          <p:nvPr userDrawn="1"/>
        </p:nvSpPr>
        <p:spPr>
          <a:xfrm>
            <a:off x="8443327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</a:extLst>
          </p:cNvPr>
          <p:cNvSpPr/>
          <p:nvPr userDrawn="1"/>
        </p:nvSpPr>
        <p:spPr>
          <a:xfrm>
            <a:off x="9594794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</a:extLst>
          </p:cNvPr>
          <p:cNvSpPr/>
          <p:nvPr userDrawn="1"/>
        </p:nvSpPr>
        <p:spPr>
          <a:xfrm>
            <a:off x="107462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38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DF01C83-A866-28AC-7B1F-38947CCF6D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</a:extLst>
          </p:cNvPr>
          <p:cNvSpPr/>
          <p:nvPr userDrawn="1"/>
        </p:nvSpPr>
        <p:spPr>
          <a:xfrm>
            <a:off x="5122911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</a:extLst>
          </p:cNvPr>
          <p:cNvSpPr/>
          <p:nvPr userDrawn="1"/>
        </p:nvSpPr>
        <p:spPr>
          <a:xfrm>
            <a:off x="7474153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</a:extLst>
          </p:cNvPr>
          <p:cNvSpPr/>
          <p:nvPr userDrawn="1"/>
        </p:nvSpPr>
        <p:spPr>
          <a:xfrm>
            <a:off x="9825395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405708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24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29FE9CC-24C2-9AAC-6340-A9E7BC3249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6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C4A9B1-8C9A-5B25-6E7A-B9589ECCAD8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88000" cy="3456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487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55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228187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7721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227772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1884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6231884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77721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2277721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31884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6239447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69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B26CA0-4967-284E-42B6-5686F8C6B07B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5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F42BF-DC35-BB1B-A139-FEA62C09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A83367-C4ED-B7AC-7CC2-7B01FD70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72447-0F9F-F8A2-3DFA-390B551D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575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8BBC9FB-69CA-ACB9-E6B9-6E2830215B6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99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0190978-5FC4-6858-371C-AF3DAD50E21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3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FAD1B1-54FF-2FC6-D407-337D3737411D}"/>
              </a:ext>
            </a:extLst>
          </p:cNvPr>
          <p:cNvSpPr txBox="1"/>
          <p:nvPr userDrawn="1"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408609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A68404-D948-7642-8BC6-F42E883389E5}"/>
              </a:ext>
            </a:extLst>
          </p:cNvPr>
          <p:cNvSpPr txBox="1"/>
          <p:nvPr userDrawn="1"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124407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7551A3-9BAE-400C-B485-0F4ED3DB7306}"/>
              </a:ext>
            </a:extLst>
          </p:cNvPr>
          <p:cNvSpPr txBox="1"/>
          <p:nvPr userDrawn="1"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233565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2D8FDB-A40F-9C14-5A8C-BCBBA006B64D}"/>
              </a:ext>
            </a:extLst>
          </p:cNvPr>
          <p:cNvSpPr txBox="1"/>
          <p:nvPr userDrawn="1"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116202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C30C3909-1482-1013-E118-A2CE0A1DD3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932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2932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06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7092F3-915E-341D-8AD1-B8E398E9BFA4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Chart&#10;&#10;Description automatically generated with medium confidence">
            <a:extLst>
              <a:ext uri="{FF2B5EF4-FFF2-40B4-BE49-F238E27FC236}">
                <a16:creationId xmlns:a16="http://schemas.microsoft.com/office/drawing/2014/main" id="{0AF6C2AD-0E53-2A94-6EDF-C2BC1C35E6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6747" y="-121920"/>
            <a:ext cx="12408747" cy="697992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7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C9A4BA-CD7C-BF8C-6221-BCB58BC96EC4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2D07C2D6-AB1B-B84B-BC13-7D79E8BCF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265" y="-122410"/>
            <a:ext cx="12499929" cy="703121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9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68FFC32-6059-0DED-CEB1-02D4D3CCBC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4598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598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04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BF64A-3FEB-2553-5CE5-989EFEFEA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7DC5A-B90D-BDC1-5997-700ECCCA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5EC87-0A23-26B6-9512-50606C43A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30C38-69A2-F925-00D0-718A0E53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9F012-3872-E593-8B66-C21DA1DE7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489888-3AB7-7F06-58F3-A56ECCD96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02964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B6F326D-0ECB-4952-2659-CD17291986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</p:spTree>
    <p:extLst>
      <p:ext uri="{BB962C8B-B14F-4D97-AF65-F5344CB8AC3E}">
        <p14:creationId xmlns:p14="http://schemas.microsoft.com/office/powerpoint/2010/main" val="158463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715926" y="2605852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5610770" y="2808746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2400" b="1" i="0" u="none" strike="noStrike" kern="1200" cap="none" spc="2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2400" b="1" i="0" u="none" strike="noStrike" kern="1200" cap="none" spc="2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2400" b="1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72040" y="3665234"/>
            <a:ext cx="390144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885396" y="4266369"/>
            <a:ext cx="390144" cy="390144"/>
          </a:xfrm>
          <a:prstGeom prst="rect">
            <a:avLst/>
          </a:prstGeom>
        </p:spPr>
      </p:pic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767074" y="4806522"/>
            <a:ext cx="600075" cy="600075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6D92FD5-08EA-6BC8-29BC-BCF5EEFE18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-2509143" y="-71523"/>
            <a:ext cx="10768951" cy="761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7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763076-72CB-117E-F240-98C1D1050D3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10075"/>
            <a:ext cx="11404154" cy="42672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7672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416047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27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DFC27-AE77-990E-E3A7-5DF7B8BEB8B0}"/>
              </a:ext>
            </a:extLst>
          </p:cNvPr>
          <p:cNvSpPr txBox="1"/>
          <p:nvPr userDrawn="1"/>
        </p:nvSpPr>
        <p:spPr>
          <a:xfrm>
            <a:off x="7202551" y="2249424"/>
            <a:ext cx="4428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67225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2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0F2CC-8049-CAD2-34DD-00470C5C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3E0529-93F7-F1BA-F173-1FA7B6D997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9A12E-B2D7-2566-2A80-30AE81A35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0AB48-3704-A688-00A5-25639076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9B490-0DAD-4EE5-FC2A-2EB8EA65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E0F2C-9A90-FE24-8C67-B2A2B991F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52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40.xml"/><Relationship Id="rId21" Type="http://schemas.openxmlformats.org/officeDocument/2006/relationships/slideLayout" Target="../slideLayouts/slideLayout35.xml"/><Relationship Id="rId42" Type="http://schemas.openxmlformats.org/officeDocument/2006/relationships/slideLayout" Target="../slideLayouts/slideLayout56.xml"/><Relationship Id="rId47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77.xml"/><Relationship Id="rId68" Type="http://schemas.openxmlformats.org/officeDocument/2006/relationships/slideLayout" Target="../slideLayouts/slideLayout82.xml"/><Relationship Id="rId7" Type="http://schemas.openxmlformats.org/officeDocument/2006/relationships/slideLayout" Target="../slideLayouts/slideLayout21.xml"/><Relationship Id="rId71" Type="http://schemas.openxmlformats.org/officeDocument/2006/relationships/slideLayout" Target="../slideLayouts/slideLayout85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9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38.xml"/><Relationship Id="rId32" Type="http://schemas.openxmlformats.org/officeDocument/2006/relationships/slideLayout" Target="../slideLayouts/slideLayout46.xml"/><Relationship Id="rId37" Type="http://schemas.openxmlformats.org/officeDocument/2006/relationships/slideLayout" Target="../slideLayouts/slideLayout51.xml"/><Relationship Id="rId40" Type="http://schemas.openxmlformats.org/officeDocument/2006/relationships/slideLayout" Target="../slideLayouts/slideLayout54.xml"/><Relationship Id="rId45" Type="http://schemas.openxmlformats.org/officeDocument/2006/relationships/slideLayout" Target="../slideLayouts/slideLayout59.xml"/><Relationship Id="rId53" Type="http://schemas.openxmlformats.org/officeDocument/2006/relationships/slideLayout" Target="../slideLayouts/slideLayout67.xml"/><Relationship Id="rId58" Type="http://schemas.openxmlformats.org/officeDocument/2006/relationships/slideLayout" Target="../slideLayouts/slideLayout72.xml"/><Relationship Id="rId66" Type="http://schemas.openxmlformats.org/officeDocument/2006/relationships/slideLayout" Target="../slideLayouts/slideLayout80.xml"/><Relationship Id="rId5" Type="http://schemas.openxmlformats.org/officeDocument/2006/relationships/slideLayout" Target="../slideLayouts/slideLayout19.xml"/><Relationship Id="rId61" Type="http://schemas.openxmlformats.org/officeDocument/2006/relationships/slideLayout" Target="../slideLayouts/slideLayout75.xml"/><Relationship Id="rId1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Relationship Id="rId27" Type="http://schemas.openxmlformats.org/officeDocument/2006/relationships/slideLayout" Target="../slideLayouts/slideLayout41.xml"/><Relationship Id="rId30" Type="http://schemas.openxmlformats.org/officeDocument/2006/relationships/slideLayout" Target="../slideLayouts/slideLayout44.xml"/><Relationship Id="rId35" Type="http://schemas.openxmlformats.org/officeDocument/2006/relationships/slideLayout" Target="../slideLayouts/slideLayout49.xml"/><Relationship Id="rId43" Type="http://schemas.openxmlformats.org/officeDocument/2006/relationships/slideLayout" Target="../slideLayouts/slideLayout57.xml"/><Relationship Id="rId48" Type="http://schemas.openxmlformats.org/officeDocument/2006/relationships/slideLayout" Target="../slideLayouts/slideLayout62.xml"/><Relationship Id="rId56" Type="http://schemas.openxmlformats.org/officeDocument/2006/relationships/slideLayout" Target="../slideLayouts/slideLayout70.xml"/><Relationship Id="rId64" Type="http://schemas.openxmlformats.org/officeDocument/2006/relationships/slideLayout" Target="../slideLayouts/slideLayout78.xml"/><Relationship Id="rId69" Type="http://schemas.openxmlformats.org/officeDocument/2006/relationships/slideLayout" Target="../slideLayouts/slideLayout83.xml"/><Relationship Id="rId8" Type="http://schemas.openxmlformats.org/officeDocument/2006/relationships/slideLayout" Target="../slideLayouts/slideLayout22.xml"/><Relationship Id="rId51" Type="http://schemas.openxmlformats.org/officeDocument/2006/relationships/slideLayout" Target="../slideLayouts/slideLayout65.xml"/><Relationship Id="rId72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slideLayout" Target="../slideLayouts/slideLayout39.xml"/><Relationship Id="rId33" Type="http://schemas.openxmlformats.org/officeDocument/2006/relationships/slideLayout" Target="../slideLayouts/slideLayout47.xml"/><Relationship Id="rId38" Type="http://schemas.openxmlformats.org/officeDocument/2006/relationships/slideLayout" Target="../slideLayouts/slideLayout52.xml"/><Relationship Id="rId46" Type="http://schemas.openxmlformats.org/officeDocument/2006/relationships/slideLayout" Target="../slideLayouts/slideLayout60.xml"/><Relationship Id="rId59" Type="http://schemas.openxmlformats.org/officeDocument/2006/relationships/slideLayout" Target="../slideLayouts/slideLayout73.xml"/><Relationship Id="rId67" Type="http://schemas.openxmlformats.org/officeDocument/2006/relationships/slideLayout" Target="../slideLayouts/slideLayout81.xml"/><Relationship Id="rId20" Type="http://schemas.openxmlformats.org/officeDocument/2006/relationships/slideLayout" Target="../slideLayouts/slideLayout34.xml"/><Relationship Id="rId41" Type="http://schemas.openxmlformats.org/officeDocument/2006/relationships/slideLayout" Target="../slideLayouts/slideLayout55.xml"/><Relationship Id="rId54" Type="http://schemas.openxmlformats.org/officeDocument/2006/relationships/slideLayout" Target="../slideLayouts/slideLayout68.xml"/><Relationship Id="rId62" Type="http://schemas.openxmlformats.org/officeDocument/2006/relationships/slideLayout" Target="../slideLayouts/slideLayout76.xml"/><Relationship Id="rId70" Type="http://schemas.openxmlformats.org/officeDocument/2006/relationships/slideLayout" Target="../slideLayouts/slideLayout8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9.xml"/><Relationship Id="rId23" Type="http://schemas.openxmlformats.org/officeDocument/2006/relationships/slideLayout" Target="../slideLayouts/slideLayout37.xml"/><Relationship Id="rId28" Type="http://schemas.openxmlformats.org/officeDocument/2006/relationships/slideLayout" Target="../slideLayouts/slideLayout42.xml"/><Relationship Id="rId36" Type="http://schemas.openxmlformats.org/officeDocument/2006/relationships/slideLayout" Target="../slideLayouts/slideLayout50.xml"/><Relationship Id="rId49" Type="http://schemas.openxmlformats.org/officeDocument/2006/relationships/slideLayout" Target="../slideLayouts/slideLayout63.xml"/><Relationship Id="rId57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24.xml"/><Relationship Id="rId31" Type="http://schemas.openxmlformats.org/officeDocument/2006/relationships/slideLayout" Target="../slideLayouts/slideLayout45.xml"/><Relationship Id="rId44" Type="http://schemas.openxmlformats.org/officeDocument/2006/relationships/slideLayout" Target="../slideLayouts/slideLayout58.xml"/><Relationship Id="rId52" Type="http://schemas.openxmlformats.org/officeDocument/2006/relationships/slideLayout" Target="../slideLayouts/slideLayout66.xml"/><Relationship Id="rId60" Type="http://schemas.openxmlformats.org/officeDocument/2006/relationships/slideLayout" Target="../slideLayouts/slideLayout74.xml"/><Relationship Id="rId65" Type="http://schemas.openxmlformats.org/officeDocument/2006/relationships/slideLayout" Target="../slideLayouts/slideLayout79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9" Type="http://schemas.openxmlformats.org/officeDocument/2006/relationships/slideLayout" Target="../slideLayouts/slideLayout53.xml"/><Relationship Id="rId34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64.xml"/><Relationship Id="rId55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238B0D-2C43-0685-0E24-E7001934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9D272-EFC4-56CE-ACE0-878A3346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27175-1FEC-87AE-2FF4-EDC4CA56B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70F5A3-5058-4CC1-AB98-8F75F9CD424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1004E-5D58-D671-ED1F-5FB481FF0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8303D-04CA-3779-B01A-5C34A5B0B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2D552F-39A7-4749-9998-E6B8EB15A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89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73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5012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  <p:sldLayoutId id="2147483686" r:id="rId24"/>
    <p:sldLayoutId id="2147483687" r:id="rId25"/>
    <p:sldLayoutId id="2147483688" r:id="rId26"/>
    <p:sldLayoutId id="2147483689" r:id="rId27"/>
    <p:sldLayoutId id="2147483690" r:id="rId28"/>
    <p:sldLayoutId id="2147483691" r:id="rId29"/>
    <p:sldLayoutId id="2147483692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  <p:sldLayoutId id="2147483701" r:id="rId39"/>
    <p:sldLayoutId id="2147483702" r:id="rId40"/>
    <p:sldLayoutId id="2147483703" r:id="rId41"/>
    <p:sldLayoutId id="2147483704" r:id="rId42"/>
    <p:sldLayoutId id="2147483705" r:id="rId43"/>
    <p:sldLayoutId id="2147483706" r:id="rId44"/>
    <p:sldLayoutId id="2147483707" r:id="rId45"/>
    <p:sldLayoutId id="2147483708" r:id="rId46"/>
    <p:sldLayoutId id="2147483709" r:id="rId47"/>
    <p:sldLayoutId id="2147483710" r:id="rId48"/>
    <p:sldLayoutId id="2147483711" r:id="rId49"/>
    <p:sldLayoutId id="2147483712" r:id="rId50"/>
    <p:sldLayoutId id="2147483713" r:id="rId51"/>
    <p:sldLayoutId id="2147483714" r:id="rId52"/>
    <p:sldLayoutId id="2147483715" r:id="rId53"/>
    <p:sldLayoutId id="2147483716" r:id="rId54"/>
    <p:sldLayoutId id="2147483717" r:id="rId55"/>
    <p:sldLayoutId id="2147483718" r:id="rId56"/>
    <p:sldLayoutId id="2147483719" r:id="rId57"/>
    <p:sldLayoutId id="2147483720" r:id="rId58"/>
    <p:sldLayoutId id="2147483721" r:id="rId59"/>
    <p:sldLayoutId id="2147483722" r:id="rId60"/>
    <p:sldLayoutId id="2147483723" r:id="rId61"/>
    <p:sldLayoutId id="2147483724" r:id="rId62"/>
    <p:sldLayoutId id="2147483725" r:id="rId63"/>
    <p:sldLayoutId id="2147483726" r:id="rId64"/>
    <p:sldLayoutId id="2147483727" r:id="rId65"/>
    <p:sldLayoutId id="2147483728" r:id="rId66"/>
    <p:sldLayoutId id="2147483729" r:id="rId67"/>
    <p:sldLayoutId id="2147483730" r:id="rId68"/>
    <p:sldLayoutId id="2147483731" r:id="rId69"/>
    <p:sldLayoutId id="2147483732" r:id="rId70"/>
    <p:sldLayoutId id="2147483733" r:id="rId7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an.jones20@nh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4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.nhs.uk/services/register-with-a-gp-surgery-service/performance-data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p-registration.nhs.uk/register-with-a-gp-surgery-paper-form" TargetMode="External"/><Relationship Id="rId2" Type="http://schemas.openxmlformats.org/officeDocument/2006/relationships/hyperlink" Target="https://www.legislation.gov.uk/uksi/2024/575/schedule/1/paragraph/10/made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digital.nhs.uk/services/register-with-a-gp-surgery-service/get-help-using-the-service/set-up-a-practice-action-pla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an.carver@nhs.net" TargetMode="External"/><Relationship Id="rId2" Type="http://schemas.openxmlformats.org/officeDocument/2006/relationships/hyperlink" Target="mailto:ian.jones20@nhs.net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mailto:sajjad.mushtaq@nhs.ne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99A9-ADAE-F54A-B49E-F294E7BC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480" y="2767401"/>
            <a:ext cx="5826209" cy="1795809"/>
          </a:xfrm>
        </p:spPr>
        <p:txBody>
          <a:bodyPr/>
          <a:lstStyle/>
          <a:p>
            <a:r>
              <a:rPr lang="en-GB" dirty="0"/>
              <a:t>Register with a GP Surgery Service (GPREG) </a:t>
            </a:r>
            <a:br>
              <a:rPr lang="en-GB" dirty="0"/>
            </a:br>
            <a:r>
              <a:rPr lang="en-GB" dirty="0"/>
              <a:t>Digital Uptake Reports</a:t>
            </a:r>
            <a:endParaRPr lang="en-US" sz="4800" dirty="0"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96998-8BA0-CF4D-B57F-DEBCAD114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480" y="5449927"/>
            <a:ext cx="7973051" cy="1024967"/>
          </a:xfrm>
        </p:spPr>
        <p:txBody>
          <a:bodyPr vert="horz" lIns="0" tIns="0" rIns="0" bIns="0" rtlCol="0" anchor="t">
            <a:normAutofit fontScale="92500" lnSpcReduction="20000"/>
          </a:bodyPr>
          <a:lstStyle/>
          <a:p>
            <a:r>
              <a:rPr lang="en-US" sz="2400" b="1" dirty="0">
                <a:cs typeface="Arial"/>
              </a:rPr>
              <a:t>Ian Jones</a:t>
            </a:r>
          </a:p>
          <a:p>
            <a:r>
              <a:rPr lang="en-US" sz="2400" b="1" dirty="0">
                <a:cs typeface="Arial"/>
              </a:rPr>
              <a:t>National Product Implementation Lead</a:t>
            </a:r>
          </a:p>
          <a:p>
            <a:r>
              <a:rPr lang="en-US" sz="2400" b="1" dirty="0">
                <a:cs typeface="Arial"/>
                <a:hlinkClick r:id="rId3"/>
              </a:rPr>
              <a:t>Ian.jones20@nhs.net</a:t>
            </a:r>
            <a:endParaRPr lang="en-US" sz="24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513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F9337-5C22-7CDF-6693-3DD67CE67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DE19A-735C-58C7-9A5D-4114BF9DB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231F20"/>
                </a:solidFill>
                <a:effectLst/>
                <a:latin typeface="Arial" panose="020B0604020202020204" pitchFamily="34" charset="0"/>
              </a:rPr>
              <a:t>Data Dictionaries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6E88E8-3F12-D418-71E7-380CF0214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47" y="1161053"/>
            <a:ext cx="11871471" cy="414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55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1B954-5D65-B2E6-1638-DF653ADB9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9F971-7CB0-D62B-69CF-30C9706BC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231F20"/>
                </a:solidFill>
                <a:effectLst/>
                <a:latin typeface="Arial" panose="020B0604020202020204" pitchFamily="34" charset="0"/>
              </a:rPr>
              <a:t>Data Dictionaries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6C2053-6248-ACB9-C55C-AB212BDCD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20" y="1297185"/>
            <a:ext cx="11775732" cy="410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08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466D9D-9368-0EC6-8838-81C81626B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03F7-0490-6223-D9CB-1448F8625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>
                <a:solidFill>
                  <a:srgbClr val="000000"/>
                </a:solidFill>
                <a:effectLst/>
                <a:latin typeface="Aptos Display" panose="020B0004020202020204" pitchFamily="34" charset="0"/>
              </a:rPr>
              <a:t>Agenda for the Webinar</a:t>
            </a:r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EB057EC-2688-A5E1-CEC3-BAEBF00BB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E368324-1C04-5028-5FDA-D36A9513FF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2000" y="1152435"/>
            <a:ext cx="11423446" cy="4813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Understanding Digital Uptake and Its Measurement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Objectives and characteristics of the new dashboards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NHS England Policy for GP Practice Registrations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Upcoming Enhancements to the Report</a:t>
            </a:r>
            <a:endParaRPr lang="en-GB" sz="28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Demonstration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Give Feedback</a:t>
            </a:r>
            <a:endParaRPr lang="en-GB" sz="28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rgbClr val="467886"/>
                </a:solidFill>
                <a:effectLst/>
                <a:latin typeface="Arial" panose="020B0604020202020204" pitchFamily="34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</a:t>
            </a:r>
            <a:r>
              <a:rPr lang="en-GB" altLang="en-US" sz="2800" b="1" dirty="0">
                <a:solidFill>
                  <a:srgbClr val="0070C0"/>
                </a:solidFill>
                <a:latin typeface="Arial" panose="020B0604020202020204" pitchFamily="34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endices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0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4D9AF-5890-6D48-57C5-67384BCE4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A7B7FCB-6266-8E6D-5589-3D2057C26CD2}"/>
              </a:ext>
            </a:extLst>
          </p:cNvPr>
          <p:cNvSpPr txBox="1"/>
          <p:nvPr/>
        </p:nvSpPr>
        <p:spPr>
          <a:xfrm>
            <a:off x="210311" y="274320"/>
            <a:ext cx="7834353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Understanding Digital Uptake and Its Measurement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E4E9D7-F63E-99B4-74D2-C03E4FAF7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54" y="985045"/>
            <a:ext cx="6919323" cy="34345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092685-4557-FE38-BADE-83B7CF734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70" y="3408120"/>
            <a:ext cx="6982184" cy="25210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85ADEF4-02F3-5E2F-A866-67021195FDDB}"/>
              </a:ext>
            </a:extLst>
          </p:cNvPr>
          <p:cNvSpPr txBox="1"/>
          <p:nvPr/>
        </p:nvSpPr>
        <p:spPr>
          <a:xfrm>
            <a:off x="7705618" y="369870"/>
            <a:ext cx="4409634" cy="6561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Measure of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use/adoption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of the national digital service.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Calculated as a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percentage of the total number of registrations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over a pre-defined period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We place the practices into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bandings/thresholds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to support easy identification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We also present the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precise calculated percentage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(Actual GPREG Digital Uptake)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46524B-5CD1-C1CE-E7A0-CCD04B0C9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54" y="928800"/>
            <a:ext cx="6919323" cy="34345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75D26FD-12A9-211B-62E3-FFC72D383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70" y="3351875"/>
            <a:ext cx="6982184" cy="252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211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D6FA7E-B00A-7C4B-E5BC-5EA9606C2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E40D66D-3D3B-CA87-96B0-81B67D452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Objectives and characteristics of the new dashboards</a:t>
            </a:r>
            <a:endParaRPr lang="en-US" altLang="en-US" sz="24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089791-C0A3-A485-9D3E-2C118838B1CB}"/>
              </a:ext>
            </a:extLst>
          </p:cNvPr>
          <p:cNvSpPr txBox="1"/>
          <p:nvPr/>
        </p:nvSpPr>
        <p:spPr>
          <a:xfrm>
            <a:off x="355847" y="1297186"/>
            <a:ext cx="116135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The GPREG service have been 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sharing use data with practices monthly for around 18 months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The GPREG Engagement team have been 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sharing data on the usage of the Register with a GP Surgery service (GPREG) with the majority of regional and system digital leads over a similar period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This information is 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distributed manually by the GPREG team on a periodic or ad-hoc basis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those who’ve requested it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The GPREG team has now made 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this data accessible through two dashboards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available on our service resource hub via the </a:t>
            </a:r>
            <a:r>
              <a:rPr lang="en-GB" sz="1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https://digital.nhs.uk/services/register-with-a-gp-surgery-service/performance-dat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performance data page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. 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These dashboards are 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designed for regional, system, and local digital and primary care leads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; the link may also be shared with PCN and Digital Transformation Leads. 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Access to this data will </a:t>
            </a:r>
            <a:r>
              <a:rPr lang="en-GB" sz="1900" b="1" dirty="0">
                <a:latin typeface="Arial" panose="020B0604020202020204" pitchFamily="34" charset="0"/>
                <a:cs typeface="Arial" panose="020B0604020202020204" pitchFamily="34" charset="0"/>
              </a:rPr>
              <a:t>enable you to monitor practice performance and provide tailored support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practices with lower levels of digital uptake.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03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C04D2A-D1A5-340F-C040-91DE58AE93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EFB5D63-6694-9F48-3FAE-2FEE9B64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NHS England Policy for GP Practice Registrations</a:t>
            </a:r>
            <a:endParaRPr lang="en-US" altLang="en-US" sz="24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8D84C9-9512-5CB5-30B8-C6BF0D31D66E}"/>
              </a:ext>
            </a:extLst>
          </p:cNvPr>
          <p:cNvSpPr txBox="1"/>
          <p:nvPr/>
        </p:nvSpPr>
        <p:spPr>
          <a:xfrm>
            <a:off x="458912" y="1297186"/>
            <a:ext cx="113010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egislation - </a:t>
            </a:r>
            <a:r>
              <a:rPr lang="en-GB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https://www.legislation.gov.uk/uksi/2024/575/schedule/1/paragraph/10/ma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https://www.legislation.gov.uk/uksi/2024/575/schedule/1/paragraph/10/made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 </a:t>
            </a:r>
          </a:p>
          <a:p>
            <a:pPr marL="742950" lvl="1" indent="-28575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only acceptable forms or patient registration in England 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the </a:t>
            </a: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digital Register with a GP Surgery service 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 the </a:t>
            </a: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PRF1 form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 </a:t>
            </a:r>
            <a:endParaRPr lang="en-GB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Most practices </a:t>
            </a:r>
            <a:r>
              <a:rPr lang="en-GB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(58% nationally) are using the service as expected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285750" indent="-285750" algn="l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GPREG Engagement Team are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seeking support with practices in the 0-40% Digital Uptake Threshold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:- </a:t>
            </a:r>
          </a:p>
          <a:p>
            <a:pPr marL="800100" lvl="1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tilise the URL we sent th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practice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on enrolment as a digital link to the service on their new patient registration areas</a:t>
            </a:r>
          </a:p>
          <a:p>
            <a:pPr marL="800100" lvl="1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Remove all legacy links w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ebsite provider 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web forms and/or downloadable paper forms. </a:t>
            </a:r>
          </a:p>
          <a:p>
            <a:pPr marL="800100" lvl="1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 the new paper form (PRF1), not the GMS1 - </a:t>
            </a:r>
            <a:r>
              <a:rPr lang="en-GB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https://gp-registration.nhs.uk/register-with-a-gp-surgery-paper-for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https://gp-registration.nhs.uk/register-with-a-gp-surgery-paper-form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 fontAlgn="base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the </a:t>
            </a:r>
            <a:r>
              <a:rPr lang="en-GB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Action Plan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further increase adoption in the practice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27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991F8-C575-7398-DA59-41C511BA9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851D5E3-0C7D-7C37-A523-17900A775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Upcoming Enhancements to the Report</a:t>
            </a:r>
            <a:endParaRPr lang="en-US" altLang="en-US" sz="24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4C44A-B183-580A-326D-03898D1994FB}"/>
              </a:ext>
            </a:extLst>
          </p:cNvPr>
          <p:cNvSpPr txBox="1"/>
          <p:nvPr/>
        </p:nvSpPr>
        <p:spPr>
          <a:xfrm>
            <a:off x="432000" y="1340925"/>
            <a:ext cx="11301088" cy="4750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ICB Practice Report - Additional columns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GPREG URL for practice join our practice/new patient registration areas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Auto-Registration Opt-In – Y or 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Auto-Registration Submissions – count for the defined period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Region System View - Additional summary columns</a:t>
            </a:r>
          </a:p>
          <a:p>
            <a:pPr>
              <a:lnSpc>
                <a:spcPct val="150000"/>
              </a:lnSpc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Practice Auto-Registration Opt-In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Practice Auto-Registration Submissions</a:t>
            </a:r>
          </a:p>
          <a:p>
            <a:pPr>
              <a:lnSpc>
                <a:spcPct val="150000"/>
              </a:lnSpc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These should be available no later than August 11</a:t>
            </a:r>
          </a:p>
        </p:txBody>
      </p:sp>
    </p:spTree>
    <p:extLst>
      <p:ext uri="{BB962C8B-B14F-4D97-AF65-F5344CB8AC3E}">
        <p14:creationId xmlns:p14="http://schemas.microsoft.com/office/powerpoint/2010/main" val="201059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01A6A-9D46-EBE0-8747-42623A922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6D64325-E44D-7D99-3794-AC4A582C9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en-GB" altLang="en-US" sz="2400" dirty="0">
                <a:solidFill>
                  <a:srgbClr val="0070C0"/>
                </a:solidFill>
                <a:latin typeface="Arial" panose="020B0604020202020204" pitchFamily="34" charset="0"/>
              </a:rPr>
              <a:t>Demonstration</a:t>
            </a:r>
            <a:endParaRPr lang="en-US" altLang="en-US" sz="24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5A1237-4FBD-A8C0-DC7D-1BE468A77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69" y="1297186"/>
            <a:ext cx="6982184" cy="252108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5A17884-1D0F-BB13-6B77-5ABCF21153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565" y="2801186"/>
            <a:ext cx="6919323" cy="343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12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BE62-6CFF-8281-FEC4-9F418DE8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231F20"/>
                </a:solidFill>
                <a:effectLst/>
                <a:latin typeface="Arial" panose="020B0604020202020204" pitchFamily="34" charset="0"/>
              </a:rPr>
              <a:t>Give Feedback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269F4-8402-EC10-EA11-0E395CB7C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58" y="1518504"/>
            <a:ext cx="11067245" cy="4612596"/>
          </a:xfrm>
        </p:spPr>
        <p:txBody>
          <a:bodyPr vert="horz" lIns="0" tIns="0" rIns="0" bIns="0" rtlCol="0" anchor="t">
            <a:normAutofit/>
          </a:bodyPr>
          <a:lstStyle/>
          <a:p>
            <a:endParaRPr lang="en-GB" dirty="0">
              <a:cs typeface="Arial"/>
            </a:endParaRPr>
          </a:p>
          <a:p>
            <a:r>
              <a:rPr lang="en-GB" dirty="0">
                <a:cs typeface="Arial"/>
              </a:rPr>
              <a:t>If you have any feedback or suggestions for further improvements, please contact: </a:t>
            </a:r>
          </a:p>
          <a:p>
            <a:endParaRPr lang="en-GB" dirty="0">
              <a:cs typeface="Arial"/>
            </a:endParaRPr>
          </a:p>
          <a:p>
            <a:pPr marL="342900" indent="-342900">
              <a:buChar char="•"/>
            </a:pPr>
            <a:r>
              <a:rPr lang="en-GB" dirty="0">
                <a:cs typeface="Arial"/>
              </a:rPr>
              <a:t>Ian Jones: </a:t>
            </a:r>
            <a:r>
              <a:rPr lang="en-GB" dirty="0">
                <a:cs typeface="Arial"/>
                <a:hlinkClick r:id="rId2"/>
              </a:rPr>
              <a:t>ian.jones20@nhs.net</a:t>
            </a:r>
            <a:r>
              <a:rPr lang="en-GB" dirty="0">
                <a:cs typeface="Arial"/>
              </a:rPr>
              <a:t> </a:t>
            </a:r>
          </a:p>
          <a:p>
            <a:pPr marL="342900" indent="-342900">
              <a:buChar char="•"/>
            </a:pPr>
            <a:r>
              <a:rPr lang="en-GB" dirty="0">
                <a:cs typeface="Arial"/>
              </a:rPr>
              <a:t>Dan Carver: </a:t>
            </a:r>
            <a:r>
              <a:rPr lang="en-GB" dirty="0">
                <a:cs typeface="Arial"/>
                <a:hlinkClick r:id="rId3"/>
              </a:rPr>
              <a:t>dan.carver@nhs.net</a:t>
            </a:r>
            <a:r>
              <a:rPr lang="en-GB" dirty="0">
                <a:cs typeface="Arial"/>
              </a:rPr>
              <a:t> </a:t>
            </a:r>
          </a:p>
          <a:p>
            <a:pPr marL="342900" indent="-342900">
              <a:buChar char="•"/>
            </a:pPr>
            <a:r>
              <a:rPr lang="en-GB" dirty="0">
                <a:cs typeface="Arial"/>
              </a:rPr>
              <a:t>Sajjad Mushtaq: </a:t>
            </a:r>
            <a:r>
              <a:rPr lang="en-GB" dirty="0">
                <a:cs typeface="Arial"/>
                <a:hlinkClick r:id="rId4"/>
              </a:rPr>
              <a:t>sajjad.mushtaq@nhs.net</a:t>
            </a:r>
            <a:r>
              <a:rPr lang="en-GB" dirty="0"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131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63C6D-67EF-BDB1-04A9-62021B89E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32B43-D294-BCA0-5A38-919BDFE1A1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8206" y="2735712"/>
            <a:ext cx="8672356" cy="771869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GB" dirty="0">
                <a:cs typeface="Arial"/>
              </a:rPr>
              <a:t>Appendices</a:t>
            </a:r>
          </a:p>
        </p:txBody>
      </p:sp>
    </p:spTree>
    <p:extLst>
      <p:ext uri="{BB962C8B-B14F-4D97-AF65-F5344CB8AC3E}">
        <p14:creationId xmlns:p14="http://schemas.microsoft.com/office/powerpoint/2010/main" val="53102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NHSD-Refresh-Theme-NOV1120B">
  <a:themeElements>
    <a:clrScheme name="NHSD-REFRESH-NOV1120A">
      <a:dk1>
        <a:srgbClr val="FFFFFF"/>
      </a:dk1>
      <a:lt1>
        <a:srgbClr val="231F20"/>
      </a:lt1>
      <a:dk2>
        <a:srgbClr val="0072CE"/>
      </a:dk2>
      <a:lt2>
        <a:srgbClr val="E8EDEE"/>
      </a:lt2>
      <a:accent1>
        <a:srgbClr val="005EB8"/>
      </a:accent1>
      <a:accent2>
        <a:srgbClr val="919EA8"/>
      </a:accent2>
      <a:accent3>
        <a:srgbClr val="DDE1E4"/>
      </a:accent3>
      <a:accent4>
        <a:srgbClr val="003087"/>
      </a:accent4>
      <a:accent5>
        <a:srgbClr val="99C7EB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-PPT-REPORT-Template-JAN2023" id="{BD15B541-0FC0-4DE5-AA0E-EF671CE3422F}" vid="{7249BC72-1401-4A6A-985E-F1A2787210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542</Words>
  <Application>Microsoft Office PowerPoint</Application>
  <PresentationFormat>Widescreen</PresentationFormat>
  <Paragraphs>60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Wingdings</vt:lpstr>
      <vt:lpstr>Office Theme</vt:lpstr>
      <vt:lpstr>2_NHSD-Refresh-Theme-NOV1120B</vt:lpstr>
      <vt:lpstr>Register with a GP Surgery Service (GPREG)  Digital Uptake Reports</vt:lpstr>
      <vt:lpstr>Agenda for the Webinar</vt:lpstr>
      <vt:lpstr>PowerPoint Presentation</vt:lpstr>
      <vt:lpstr>Objectives and characteristics of the new dashboards</vt:lpstr>
      <vt:lpstr>NHS England Policy for GP Practice Registrations</vt:lpstr>
      <vt:lpstr>Upcoming Enhancements to the Report</vt:lpstr>
      <vt:lpstr>Demonstration</vt:lpstr>
      <vt:lpstr>Give Feedback</vt:lpstr>
      <vt:lpstr>PowerPoint Presentation</vt:lpstr>
      <vt:lpstr>Data Dictionaries</vt:lpstr>
      <vt:lpstr>Data Dictionaries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JONES, Ian (NHS ENGLAND)</dc:creator>
  <cp:lastModifiedBy>JONES, Ian (NHS ENGLAND)</cp:lastModifiedBy>
  <cp:revision>1</cp:revision>
  <dcterms:created xsi:type="dcterms:W3CDTF">2025-07-22T07:39:29Z</dcterms:created>
  <dcterms:modified xsi:type="dcterms:W3CDTF">2025-07-22T11:04:48Z</dcterms:modified>
</cp:coreProperties>
</file>